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7"/>
  </p:notesMasterIdLst>
  <p:sldIdLst>
    <p:sldId id="284" r:id="rId5"/>
    <p:sldId id="286" r:id="rId6"/>
    <p:sldId id="287" r:id="rId7"/>
    <p:sldId id="285" r:id="rId8"/>
    <p:sldId id="308" r:id="rId9"/>
    <p:sldId id="309" r:id="rId10"/>
    <p:sldId id="306" r:id="rId11"/>
    <p:sldId id="307" r:id="rId12"/>
    <p:sldId id="261" r:id="rId13"/>
    <p:sldId id="297" r:id="rId14"/>
    <p:sldId id="298" r:id="rId15"/>
    <p:sldId id="299" r:id="rId16"/>
    <p:sldId id="300" r:id="rId17"/>
    <p:sldId id="301" r:id="rId18"/>
    <p:sldId id="304" r:id="rId19"/>
    <p:sldId id="288" r:id="rId20"/>
    <p:sldId id="310" r:id="rId21"/>
    <p:sldId id="292" r:id="rId22"/>
    <p:sldId id="303" r:id="rId23"/>
    <p:sldId id="302" r:id="rId24"/>
    <p:sldId id="294" r:id="rId25"/>
    <p:sldId id="295"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528" userDrawn="1">
          <p15:clr>
            <a:srgbClr val="A4A3A4"/>
          </p15:clr>
        </p15:guide>
        <p15:guide id="2" pos="6216" userDrawn="1">
          <p15:clr>
            <a:srgbClr val="A4A3A4"/>
          </p15:clr>
        </p15:guide>
        <p15:guide id="3" pos="1440" userDrawn="1">
          <p15:clr>
            <a:srgbClr val="A4A3A4"/>
          </p15:clr>
        </p15:guide>
        <p15:guide id="4" orient="horz" pos="2352" userDrawn="1">
          <p15:clr>
            <a:srgbClr val="A4A3A4"/>
          </p15:clr>
        </p15:guide>
        <p15:guide id="5" orient="horz" pos="936" userDrawn="1">
          <p15:clr>
            <a:srgbClr val="A4A3A4"/>
          </p15:clr>
        </p15:guide>
        <p15:guide id="6" pos="3840" userDrawn="1">
          <p15:clr>
            <a:srgbClr val="A4A3A4"/>
          </p15:clr>
        </p15:guide>
        <p15:guide id="7" orient="horz" pos="3144"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9C46A"/>
    <a:srgbClr val="97EFD3"/>
    <a:srgbClr val="F15574"/>
    <a:srgbClr val="F4EBE8"/>
    <a:srgbClr val="ECC4BF"/>
    <a:srgbClr val="C9ABA7"/>
    <a:srgbClr val="28282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25" autoAdjust="0"/>
    <p:restoredTop sz="94899" autoAdjust="0"/>
  </p:normalViewPr>
  <p:slideViewPr>
    <p:cSldViewPr snapToGrid="0" snapToObjects="1" showGuides="1">
      <p:cViewPr>
        <p:scale>
          <a:sx n="100" d="100"/>
          <a:sy n="100" d="100"/>
        </p:scale>
        <p:origin x="276" y="294"/>
      </p:cViewPr>
      <p:guideLst>
        <p:guide orient="horz" pos="528"/>
        <p:guide pos="6216"/>
        <p:guide pos="1440"/>
        <p:guide orient="horz" pos="2352"/>
        <p:guide orient="horz" pos="936"/>
        <p:guide pos="3840"/>
        <p:guide orient="horz" pos="3144"/>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238102F-BFA3-4357-9FA0-3A064E6F1B5A}" type="datetimeFigureOut">
              <a:rPr lang="en-US" smtClean="0"/>
              <a:t>10/24/2024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80D3DFC-11A7-4DDF-8AEE-A5ACE051EBF3}" type="slidenum">
              <a:rPr lang="en-US" smtClean="0"/>
              <a:t>‹#›</a:t>
            </a:fld>
            <a:endParaRPr lang="en-US" dirty="0"/>
          </a:p>
        </p:txBody>
      </p:sp>
    </p:spTree>
    <p:extLst>
      <p:ext uri="{BB962C8B-B14F-4D97-AF65-F5344CB8AC3E}">
        <p14:creationId xmlns:p14="http://schemas.microsoft.com/office/powerpoint/2010/main" val="24030090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8" name="Google Shape;327;p33">
            <a:extLst>
              <a:ext uri="{FF2B5EF4-FFF2-40B4-BE49-F238E27FC236}">
                <a16:creationId xmlns:a16="http://schemas.microsoft.com/office/drawing/2014/main" id="{E09AA4F6-9CBF-53A8-8FE8-0BAB0E7DC989}"/>
              </a:ext>
            </a:extLst>
          </p:cNvPr>
          <p:cNvSpPr/>
          <p:nvPr userDrawn="1"/>
        </p:nvSpPr>
        <p:spPr>
          <a:xfrm>
            <a:off x="1062566" y="1161412"/>
            <a:ext cx="10221119" cy="4831742"/>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10" name="Google Shape;328;p33">
            <a:extLst>
              <a:ext uri="{FF2B5EF4-FFF2-40B4-BE49-F238E27FC236}">
                <a16:creationId xmlns:a16="http://schemas.microsoft.com/office/drawing/2014/main" id="{CBE4E0BD-29C0-46EA-4A2D-401DD12AEC12}"/>
              </a:ext>
            </a:extLst>
          </p:cNvPr>
          <p:cNvSpPr/>
          <p:nvPr userDrawn="1"/>
        </p:nvSpPr>
        <p:spPr>
          <a:xfrm>
            <a:off x="858371" y="800100"/>
            <a:ext cx="10221119" cy="4953001"/>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D27EDEC9-86BE-FDB1-3BAE-F5FF0934CA0A}"/>
              </a:ext>
            </a:extLst>
          </p:cNvPr>
          <p:cNvSpPr>
            <a:spLocks noGrp="1"/>
          </p:cNvSpPr>
          <p:nvPr>
            <p:ph type="ctrTitle"/>
          </p:nvPr>
        </p:nvSpPr>
        <p:spPr>
          <a:xfrm>
            <a:off x="1463040" y="2240280"/>
            <a:ext cx="4873752" cy="1709928"/>
          </a:xfrm>
        </p:spPr>
        <p:txBody>
          <a:bodyPr anchor="b">
            <a:noAutofit/>
          </a:bodyPr>
          <a:lstStyle>
            <a:lvl1pPr marL="0" indent="0" algn="l">
              <a:lnSpc>
                <a:spcPct val="90000"/>
              </a:lnSpc>
              <a:defRPr sz="6000"/>
            </a:lvl1pPr>
          </a:lstStyle>
          <a:p>
            <a:r>
              <a:rPr lang="en-US" noProof="0"/>
              <a:t>Click to edit Master title style</a:t>
            </a:r>
          </a:p>
        </p:txBody>
      </p:sp>
      <p:sp>
        <p:nvSpPr>
          <p:cNvPr id="3" name="Subtitle 2">
            <a:extLst>
              <a:ext uri="{FF2B5EF4-FFF2-40B4-BE49-F238E27FC236}">
                <a16:creationId xmlns:a16="http://schemas.microsoft.com/office/drawing/2014/main" id="{61EF6069-AEE4-3455-508E-4B9EE30F0CB8}"/>
              </a:ext>
            </a:extLst>
          </p:cNvPr>
          <p:cNvSpPr>
            <a:spLocks noGrp="1"/>
          </p:cNvSpPr>
          <p:nvPr>
            <p:ph type="subTitle" idx="1"/>
          </p:nvPr>
        </p:nvSpPr>
        <p:spPr>
          <a:xfrm>
            <a:off x="1463040" y="4014216"/>
            <a:ext cx="4873752" cy="630936"/>
          </a:xfrm>
        </p:spPr>
        <p:txBody>
          <a:bodyPr>
            <a:noAutofit/>
          </a:bodyPr>
          <a:lstStyle>
            <a:lvl1pPr marL="54864" indent="0" algn="l">
              <a:lnSpc>
                <a:spcPct val="120000"/>
              </a:lnSpc>
              <a:spcBef>
                <a:spcPts val="0"/>
              </a:spcBef>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15" name="Picture Placeholder 13">
            <a:extLst>
              <a:ext uri="{FF2B5EF4-FFF2-40B4-BE49-F238E27FC236}">
                <a16:creationId xmlns:a16="http://schemas.microsoft.com/office/drawing/2014/main" id="{BEF410E3-CEC7-640A-C8FD-08419E6C3300}"/>
              </a:ext>
            </a:extLst>
          </p:cNvPr>
          <p:cNvSpPr>
            <a:spLocks noGrp="1"/>
          </p:cNvSpPr>
          <p:nvPr>
            <p:ph type="pic" sz="quarter" idx="10"/>
          </p:nvPr>
        </p:nvSpPr>
        <p:spPr>
          <a:xfrm>
            <a:off x="7246779" y="812292"/>
            <a:ext cx="3834628" cy="4928616"/>
          </a:xfr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lgn="ctr">
              <a:buNone/>
              <a:defRPr lang="en-US" sz="1800">
                <a:solidFill>
                  <a:schemeClr val="tx1"/>
                </a:solidFill>
              </a:defRPr>
            </a:lvl1pPr>
          </a:lstStyle>
          <a:p>
            <a:pPr marL="0" lvl="0" algn="ctr"/>
            <a:r>
              <a:rPr lang="en-US" noProof="0"/>
              <a:t>Click icon to add picture</a:t>
            </a:r>
          </a:p>
        </p:txBody>
      </p:sp>
    </p:spTree>
    <p:extLst>
      <p:ext uri="{BB962C8B-B14F-4D97-AF65-F5344CB8AC3E}">
        <p14:creationId xmlns:p14="http://schemas.microsoft.com/office/powerpoint/2010/main" val="37975914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imeline">
    <p:bg>
      <p:bgPr>
        <a:solidFill>
          <a:schemeClr val="accent3"/>
        </a:solidFill>
        <a:effectLst/>
      </p:bgPr>
    </p:bg>
    <p:spTree>
      <p:nvGrpSpPr>
        <p:cNvPr id="1" name=""/>
        <p:cNvGrpSpPr/>
        <p:nvPr/>
      </p:nvGrpSpPr>
      <p:grpSpPr>
        <a:xfrm>
          <a:off x="0" y="0"/>
          <a:ext cx="0" cy="0"/>
          <a:chOff x="0" y="0"/>
          <a:chExt cx="0" cy="0"/>
        </a:xfrm>
      </p:grpSpPr>
      <p:sp>
        <p:nvSpPr>
          <p:cNvPr id="8" name="Google Shape;1251;p56">
            <a:extLst>
              <a:ext uri="{FF2B5EF4-FFF2-40B4-BE49-F238E27FC236}">
                <a16:creationId xmlns:a16="http://schemas.microsoft.com/office/drawing/2014/main" id="{5240ABBF-9F6E-51C2-3600-798F3A8C4868}"/>
              </a:ext>
            </a:extLst>
          </p:cNvPr>
          <p:cNvSpPr/>
          <p:nvPr userDrawn="1"/>
        </p:nvSpPr>
        <p:spPr>
          <a:xfrm>
            <a:off x="547230" y="1944086"/>
            <a:ext cx="2529083" cy="2529083"/>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0" name="Google Shape;1251;p56">
            <a:extLst>
              <a:ext uri="{FF2B5EF4-FFF2-40B4-BE49-F238E27FC236}">
                <a16:creationId xmlns:a16="http://schemas.microsoft.com/office/drawing/2014/main" id="{724FD7F3-2232-7463-6613-3EF2344BD063}"/>
              </a:ext>
            </a:extLst>
          </p:cNvPr>
          <p:cNvSpPr/>
          <p:nvPr userDrawn="1"/>
        </p:nvSpPr>
        <p:spPr>
          <a:xfrm>
            <a:off x="4922989" y="1946963"/>
            <a:ext cx="2529083" cy="2529083"/>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2" name="Google Shape;1251;p56">
            <a:extLst>
              <a:ext uri="{FF2B5EF4-FFF2-40B4-BE49-F238E27FC236}">
                <a16:creationId xmlns:a16="http://schemas.microsoft.com/office/drawing/2014/main" id="{234E24BE-6EC9-C62B-1B5F-EBE5C279EF38}"/>
              </a:ext>
            </a:extLst>
          </p:cNvPr>
          <p:cNvSpPr/>
          <p:nvPr userDrawn="1"/>
        </p:nvSpPr>
        <p:spPr>
          <a:xfrm>
            <a:off x="9225456" y="1924776"/>
            <a:ext cx="2529083" cy="2529083"/>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4" name="Google Shape;1251;p56">
            <a:extLst>
              <a:ext uri="{FF2B5EF4-FFF2-40B4-BE49-F238E27FC236}">
                <a16:creationId xmlns:a16="http://schemas.microsoft.com/office/drawing/2014/main" id="{F4987345-5BC3-6B09-35D1-118625B93B26}"/>
              </a:ext>
            </a:extLst>
          </p:cNvPr>
          <p:cNvSpPr/>
          <p:nvPr userDrawn="1"/>
        </p:nvSpPr>
        <p:spPr>
          <a:xfrm>
            <a:off x="2798649" y="3902220"/>
            <a:ext cx="2529083" cy="2529083"/>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6" name="Google Shape;1251;p56">
            <a:extLst>
              <a:ext uri="{FF2B5EF4-FFF2-40B4-BE49-F238E27FC236}">
                <a16:creationId xmlns:a16="http://schemas.microsoft.com/office/drawing/2014/main" id="{D24F97D8-E25C-583D-72FF-A9AD2A77A71F}"/>
              </a:ext>
            </a:extLst>
          </p:cNvPr>
          <p:cNvSpPr/>
          <p:nvPr userDrawn="1"/>
        </p:nvSpPr>
        <p:spPr>
          <a:xfrm>
            <a:off x="7156227" y="3880033"/>
            <a:ext cx="2529083" cy="2529083"/>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BF01426A-0740-2EB9-FC34-9C043459357E}"/>
              </a:ext>
            </a:extLst>
          </p:cNvPr>
          <p:cNvSpPr>
            <a:spLocks noGrp="1"/>
          </p:cNvSpPr>
          <p:nvPr>
            <p:ph type="title"/>
          </p:nvPr>
        </p:nvSpPr>
        <p:spPr/>
        <p:txBody>
          <a:bodyPr/>
          <a:lstStyle>
            <a:lvl1pPr>
              <a:defRPr>
                <a:solidFill>
                  <a:schemeClr val="bg1"/>
                </a:solidFill>
              </a:defRPr>
            </a:lvl1pPr>
          </a:lstStyle>
          <a:p>
            <a:r>
              <a:rPr lang="en-US" noProof="0"/>
              <a:t>Click to edit Master title style</a:t>
            </a:r>
          </a:p>
        </p:txBody>
      </p:sp>
      <p:sp>
        <p:nvSpPr>
          <p:cNvPr id="36" name="Text Placeholder 35">
            <a:extLst>
              <a:ext uri="{FF2B5EF4-FFF2-40B4-BE49-F238E27FC236}">
                <a16:creationId xmlns:a16="http://schemas.microsoft.com/office/drawing/2014/main" id="{C96B6B23-01AB-14E3-6F7D-14E56C8F7FB4}"/>
              </a:ext>
            </a:extLst>
          </p:cNvPr>
          <p:cNvSpPr>
            <a:spLocks noGrp="1"/>
          </p:cNvSpPr>
          <p:nvPr>
            <p:ph type="body" sz="quarter" idx="13"/>
          </p:nvPr>
        </p:nvSpPr>
        <p:spPr>
          <a:xfrm>
            <a:off x="458788" y="1836534"/>
            <a:ext cx="2528887" cy="2528887"/>
          </a:xfrm>
          <a:prstGeom prst="ellipse">
            <a:avLst/>
          </a:prstGeom>
          <a:solidFill>
            <a:schemeClr val="accent5"/>
          </a:solidFill>
          <a:ln w="25400">
            <a:solidFill>
              <a:schemeClr val="tx2"/>
            </a:solidFill>
          </a:ln>
        </p:spPr>
        <p:txBody>
          <a:bodyPr tIns="274320"/>
          <a:lstStyle>
            <a:lvl1pPr marL="0" indent="0" algn="ctr">
              <a:lnSpc>
                <a:spcPct val="100000"/>
              </a:lnSpc>
              <a:spcBef>
                <a:spcPts val="0"/>
              </a:spcBef>
              <a:buNone/>
              <a:defRPr sz="2000">
                <a:latin typeface="+mj-lt"/>
              </a:defRPr>
            </a:lvl1pPr>
            <a:lvl2pPr marL="0" indent="0" algn="ctr">
              <a:lnSpc>
                <a:spcPct val="100000"/>
              </a:lnSpc>
              <a:spcBef>
                <a:spcPts val="600"/>
              </a:spcBef>
              <a:buNone/>
              <a:defRPr sz="1600"/>
            </a:lvl2pPr>
          </a:lstStyle>
          <a:p>
            <a:pPr lvl="0"/>
            <a:r>
              <a:rPr lang="en-US" noProof="0"/>
              <a:t>Click to edit Master text styles</a:t>
            </a:r>
          </a:p>
          <a:p>
            <a:pPr lvl="1"/>
            <a:r>
              <a:rPr lang="en-US" noProof="0"/>
              <a:t>Second level</a:t>
            </a:r>
          </a:p>
        </p:txBody>
      </p:sp>
      <p:sp>
        <p:nvSpPr>
          <p:cNvPr id="40" name="Text Placeholder 35">
            <a:extLst>
              <a:ext uri="{FF2B5EF4-FFF2-40B4-BE49-F238E27FC236}">
                <a16:creationId xmlns:a16="http://schemas.microsoft.com/office/drawing/2014/main" id="{B5D9C006-6816-1398-2752-53296B2275E9}"/>
              </a:ext>
            </a:extLst>
          </p:cNvPr>
          <p:cNvSpPr>
            <a:spLocks noGrp="1"/>
          </p:cNvSpPr>
          <p:nvPr>
            <p:ph type="body" sz="quarter" idx="15"/>
          </p:nvPr>
        </p:nvSpPr>
        <p:spPr>
          <a:xfrm>
            <a:off x="4844975" y="1836534"/>
            <a:ext cx="2528887" cy="2528887"/>
          </a:xfrm>
          <a:prstGeom prst="ellipse">
            <a:avLst/>
          </a:prstGeom>
          <a:solidFill>
            <a:schemeClr val="accent5"/>
          </a:solidFill>
          <a:ln w="25400">
            <a:solidFill>
              <a:schemeClr val="tx2"/>
            </a:solidFill>
          </a:ln>
        </p:spPr>
        <p:txBody>
          <a:bodyPr tIns="274320"/>
          <a:lstStyle>
            <a:lvl1pPr marL="0" indent="0" algn="ctr">
              <a:lnSpc>
                <a:spcPct val="100000"/>
              </a:lnSpc>
              <a:spcBef>
                <a:spcPts val="0"/>
              </a:spcBef>
              <a:buNone/>
              <a:defRPr sz="2000">
                <a:latin typeface="+mj-lt"/>
              </a:defRPr>
            </a:lvl1pPr>
            <a:lvl2pPr marL="0" indent="0" algn="ctr">
              <a:lnSpc>
                <a:spcPct val="100000"/>
              </a:lnSpc>
              <a:spcBef>
                <a:spcPts val="600"/>
              </a:spcBef>
              <a:buNone/>
              <a:defRPr sz="1600"/>
            </a:lvl2pPr>
          </a:lstStyle>
          <a:p>
            <a:pPr lvl="0"/>
            <a:r>
              <a:rPr lang="en-US" noProof="0"/>
              <a:t>Click to edit Master text styles</a:t>
            </a:r>
          </a:p>
          <a:p>
            <a:pPr lvl="1"/>
            <a:r>
              <a:rPr lang="en-US" noProof="0"/>
              <a:t>Second level</a:t>
            </a:r>
          </a:p>
        </p:txBody>
      </p:sp>
      <p:sp>
        <p:nvSpPr>
          <p:cNvPr id="43" name="Text Placeholder 35">
            <a:extLst>
              <a:ext uri="{FF2B5EF4-FFF2-40B4-BE49-F238E27FC236}">
                <a16:creationId xmlns:a16="http://schemas.microsoft.com/office/drawing/2014/main" id="{5C67F012-5EC1-3C44-2545-C90EFB6C7AA3}"/>
              </a:ext>
            </a:extLst>
          </p:cNvPr>
          <p:cNvSpPr>
            <a:spLocks noGrp="1"/>
          </p:cNvSpPr>
          <p:nvPr>
            <p:ph type="body" sz="quarter" idx="17"/>
          </p:nvPr>
        </p:nvSpPr>
        <p:spPr>
          <a:xfrm>
            <a:off x="9137214" y="1836534"/>
            <a:ext cx="2528887" cy="2528887"/>
          </a:xfrm>
          <a:prstGeom prst="ellipse">
            <a:avLst/>
          </a:prstGeom>
          <a:solidFill>
            <a:schemeClr val="accent5"/>
          </a:solidFill>
          <a:ln w="25400">
            <a:solidFill>
              <a:schemeClr val="tx2"/>
            </a:solidFill>
          </a:ln>
        </p:spPr>
        <p:txBody>
          <a:bodyPr tIns="274320"/>
          <a:lstStyle>
            <a:lvl1pPr marL="0" indent="0" algn="ctr">
              <a:lnSpc>
                <a:spcPct val="100000"/>
              </a:lnSpc>
              <a:spcBef>
                <a:spcPts val="0"/>
              </a:spcBef>
              <a:buNone/>
              <a:defRPr sz="2000">
                <a:latin typeface="+mj-lt"/>
              </a:defRPr>
            </a:lvl1pPr>
            <a:lvl2pPr marL="0" indent="0" algn="ctr">
              <a:lnSpc>
                <a:spcPct val="100000"/>
              </a:lnSpc>
              <a:spcBef>
                <a:spcPts val="600"/>
              </a:spcBef>
              <a:buNone/>
              <a:defRPr sz="1600"/>
            </a:lvl2pPr>
          </a:lstStyle>
          <a:p>
            <a:pPr lvl="0"/>
            <a:r>
              <a:rPr lang="en-US" noProof="0"/>
              <a:t>Click to edit Master text styles</a:t>
            </a:r>
          </a:p>
          <a:p>
            <a:pPr lvl="1"/>
            <a:r>
              <a:rPr lang="en-US" noProof="0"/>
              <a:t>Second level</a:t>
            </a:r>
          </a:p>
        </p:txBody>
      </p:sp>
      <p:sp>
        <p:nvSpPr>
          <p:cNvPr id="39" name="Text Placeholder 35">
            <a:extLst>
              <a:ext uri="{FF2B5EF4-FFF2-40B4-BE49-F238E27FC236}">
                <a16:creationId xmlns:a16="http://schemas.microsoft.com/office/drawing/2014/main" id="{84C1F7B9-544F-1D65-F30E-22B977B0EA42}"/>
              </a:ext>
            </a:extLst>
          </p:cNvPr>
          <p:cNvSpPr>
            <a:spLocks noGrp="1"/>
          </p:cNvSpPr>
          <p:nvPr>
            <p:ph type="body" sz="quarter" idx="14"/>
          </p:nvPr>
        </p:nvSpPr>
        <p:spPr>
          <a:xfrm>
            <a:off x="2710407" y="3813978"/>
            <a:ext cx="2528887" cy="2528887"/>
          </a:xfrm>
          <a:prstGeom prst="ellipse">
            <a:avLst/>
          </a:prstGeom>
          <a:solidFill>
            <a:schemeClr val="accent5"/>
          </a:solidFill>
          <a:ln w="25400">
            <a:solidFill>
              <a:schemeClr val="tx2"/>
            </a:solidFill>
          </a:ln>
        </p:spPr>
        <p:txBody>
          <a:bodyPr tIns="274320"/>
          <a:lstStyle>
            <a:lvl1pPr marL="0" indent="0" algn="ctr">
              <a:lnSpc>
                <a:spcPct val="100000"/>
              </a:lnSpc>
              <a:spcBef>
                <a:spcPts val="0"/>
              </a:spcBef>
              <a:buNone/>
              <a:defRPr sz="2000">
                <a:latin typeface="+mj-lt"/>
              </a:defRPr>
            </a:lvl1pPr>
            <a:lvl2pPr marL="0" indent="0" algn="ctr">
              <a:lnSpc>
                <a:spcPct val="100000"/>
              </a:lnSpc>
              <a:spcBef>
                <a:spcPts val="600"/>
              </a:spcBef>
              <a:buNone/>
              <a:defRPr sz="1600"/>
            </a:lvl2pPr>
          </a:lstStyle>
          <a:p>
            <a:pPr lvl="0"/>
            <a:r>
              <a:rPr lang="en-US" noProof="0"/>
              <a:t>Click to edit Master text styles</a:t>
            </a:r>
          </a:p>
          <a:p>
            <a:pPr lvl="1"/>
            <a:r>
              <a:rPr lang="en-US" noProof="0"/>
              <a:t>Second level</a:t>
            </a:r>
          </a:p>
        </p:txBody>
      </p:sp>
      <p:sp>
        <p:nvSpPr>
          <p:cNvPr id="41" name="Text Placeholder 35">
            <a:extLst>
              <a:ext uri="{FF2B5EF4-FFF2-40B4-BE49-F238E27FC236}">
                <a16:creationId xmlns:a16="http://schemas.microsoft.com/office/drawing/2014/main" id="{F0785379-F700-62B9-BF17-703A87E29891}"/>
              </a:ext>
            </a:extLst>
          </p:cNvPr>
          <p:cNvSpPr>
            <a:spLocks noGrp="1"/>
          </p:cNvSpPr>
          <p:nvPr>
            <p:ph type="body" sz="quarter" idx="16"/>
          </p:nvPr>
        </p:nvSpPr>
        <p:spPr>
          <a:xfrm>
            <a:off x="7067985" y="3813978"/>
            <a:ext cx="2528887" cy="2528887"/>
          </a:xfrm>
          <a:prstGeom prst="ellipse">
            <a:avLst/>
          </a:prstGeom>
          <a:solidFill>
            <a:schemeClr val="accent5"/>
          </a:solidFill>
          <a:ln w="25400">
            <a:solidFill>
              <a:schemeClr val="tx2"/>
            </a:solidFill>
          </a:ln>
        </p:spPr>
        <p:txBody>
          <a:bodyPr tIns="274320"/>
          <a:lstStyle>
            <a:lvl1pPr marL="0" indent="0" algn="ctr">
              <a:lnSpc>
                <a:spcPct val="100000"/>
              </a:lnSpc>
              <a:spcBef>
                <a:spcPts val="0"/>
              </a:spcBef>
              <a:buNone/>
              <a:defRPr sz="2000">
                <a:latin typeface="+mj-lt"/>
              </a:defRPr>
            </a:lvl1pPr>
            <a:lvl2pPr marL="0" indent="0" algn="ctr">
              <a:lnSpc>
                <a:spcPct val="100000"/>
              </a:lnSpc>
              <a:spcBef>
                <a:spcPts val="600"/>
              </a:spcBef>
              <a:buNone/>
              <a:defRPr sz="1600"/>
            </a:lvl2pPr>
          </a:lstStyle>
          <a:p>
            <a:pPr lvl="0"/>
            <a:r>
              <a:rPr lang="en-US" noProof="0"/>
              <a:t>Click to edit Master text styles</a:t>
            </a:r>
          </a:p>
          <a:p>
            <a:pPr lvl="1"/>
            <a:r>
              <a:rPr lang="en-US" noProof="0"/>
              <a:t>Second level</a:t>
            </a:r>
          </a:p>
        </p:txBody>
      </p:sp>
    </p:spTree>
    <p:extLst>
      <p:ext uri="{BB962C8B-B14F-4D97-AF65-F5344CB8AC3E}">
        <p14:creationId xmlns:p14="http://schemas.microsoft.com/office/powerpoint/2010/main" val="22660068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parison">
    <p:bg>
      <p:bgPr>
        <a:solidFill>
          <a:schemeClr val="accent5"/>
        </a:solidFill>
        <a:effectLst/>
      </p:bgPr>
    </p:bg>
    <p:spTree>
      <p:nvGrpSpPr>
        <p:cNvPr id="1" name=""/>
        <p:cNvGrpSpPr/>
        <p:nvPr/>
      </p:nvGrpSpPr>
      <p:grpSpPr>
        <a:xfrm>
          <a:off x="0" y="0"/>
          <a:ext cx="0" cy="0"/>
          <a:chOff x="0" y="0"/>
          <a:chExt cx="0" cy="0"/>
        </a:xfrm>
      </p:grpSpPr>
      <p:sp>
        <p:nvSpPr>
          <p:cNvPr id="11" name="Google Shape;634;p42">
            <a:extLst>
              <a:ext uri="{FF2B5EF4-FFF2-40B4-BE49-F238E27FC236}">
                <a16:creationId xmlns:a16="http://schemas.microsoft.com/office/drawing/2014/main" id="{8B24251C-09A2-7EC7-D81E-7B4EC1A6C8FB}"/>
              </a:ext>
            </a:extLst>
          </p:cNvPr>
          <p:cNvSpPr/>
          <p:nvPr userDrawn="1"/>
        </p:nvSpPr>
        <p:spPr>
          <a:xfrm>
            <a:off x="1043969" y="2096168"/>
            <a:ext cx="10271731" cy="1505316"/>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3" name="Google Shape;634;p42">
            <a:extLst>
              <a:ext uri="{FF2B5EF4-FFF2-40B4-BE49-F238E27FC236}">
                <a16:creationId xmlns:a16="http://schemas.microsoft.com/office/drawing/2014/main" id="{7095FC12-1305-9C50-D9A9-1BA4392374E6}"/>
              </a:ext>
            </a:extLst>
          </p:cNvPr>
          <p:cNvSpPr/>
          <p:nvPr userDrawn="1"/>
        </p:nvSpPr>
        <p:spPr>
          <a:xfrm>
            <a:off x="1043969" y="4160972"/>
            <a:ext cx="10271731" cy="1505316"/>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3" name="Title 22">
            <a:extLst>
              <a:ext uri="{FF2B5EF4-FFF2-40B4-BE49-F238E27FC236}">
                <a16:creationId xmlns:a16="http://schemas.microsoft.com/office/drawing/2014/main" id="{AA325A5B-8E43-DA35-85DE-66DB81C5F5AD}"/>
              </a:ext>
            </a:extLst>
          </p:cNvPr>
          <p:cNvSpPr>
            <a:spLocks noGrp="1"/>
          </p:cNvSpPr>
          <p:nvPr>
            <p:ph type="title"/>
          </p:nvPr>
        </p:nvSpPr>
        <p:spPr/>
        <p:txBody>
          <a:bodyPr/>
          <a:lstStyle/>
          <a:p>
            <a:r>
              <a:rPr lang="en-US" noProof="0"/>
              <a:t>Click to edit Master title style</a:t>
            </a:r>
          </a:p>
        </p:txBody>
      </p:sp>
      <p:sp>
        <p:nvSpPr>
          <p:cNvPr id="21" name="Text Placeholder 2">
            <a:extLst>
              <a:ext uri="{FF2B5EF4-FFF2-40B4-BE49-F238E27FC236}">
                <a16:creationId xmlns:a16="http://schemas.microsoft.com/office/drawing/2014/main" id="{BCA26A7E-435E-AFBA-FECA-047481A83CB8}"/>
              </a:ext>
            </a:extLst>
          </p:cNvPr>
          <p:cNvSpPr>
            <a:spLocks noGrp="1"/>
          </p:cNvSpPr>
          <p:nvPr>
            <p:ph type="body" idx="1"/>
          </p:nvPr>
        </p:nvSpPr>
        <p:spPr>
          <a:xfrm>
            <a:off x="892795" y="1920319"/>
            <a:ext cx="10268712" cy="1505315"/>
          </a:xfrm>
          <a:solidFill>
            <a:schemeClr val="accent5"/>
          </a:solidFill>
          <a:ln w="25400">
            <a:solidFill>
              <a:schemeClr val="dk1"/>
            </a:solidFill>
          </a:ln>
        </p:spPr>
        <p:txBody>
          <a:bodyPr lIns="896112" rIns="6492240" anchor="ctr"/>
          <a:lstStyle>
            <a:lvl1pPr marL="0" indent="0">
              <a:lnSpc>
                <a:spcPct val="120000"/>
              </a:lnSpc>
              <a:spcBef>
                <a:spcPts val="0"/>
              </a:spcBef>
              <a:buNone/>
              <a:defRPr sz="20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4" name="Content Placeholder 3">
            <a:extLst>
              <a:ext uri="{FF2B5EF4-FFF2-40B4-BE49-F238E27FC236}">
                <a16:creationId xmlns:a16="http://schemas.microsoft.com/office/drawing/2014/main" id="{4A82CD3C-84E1-013B-FEDD-5B4008CD2B33}"/>
              </a:ext>
            </a:extLst>
          </p:cNvPr>
          <p:cNvSpPr>
            <a:spLocks noGrp="1"/>
          </p:cNvSpPr>
          <p:nvPr>
            <p:ph sz="half" idx="2"/>
          </p:nvPr>
        </p:nvSpPr>
        <p:spPr>
          <a:xfrm>
            <a:off x="4645152" y="2007884"/>
            <a:ext cx="6408671" cy="1330189"/>
          </a:xfrm>
        </p:spPr>
        <p:txBody>
          <a:bodyPr anchor="ctr"/>
          <a:lstStyle>
            <a:lvl1pPr marL="0" indent="-137160">
              <a:lnSpc>
                <a:spcPct val="100000"/>
              </a:lnSpc>
              <a:spcBef>
                <a:spcPts val="0"/>
              </a:spcBef>
              <a:buSzPct val="50000"/>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22" name="Text Placeholder 4">
            <a:extLst>
              <a:ext uri="{FF2B5EF4-FFF2-40B4-BE49-F238E27FC236}">
                <a16:creationId xmlns:a16="http://schemas.microsoft.com/office/drawing/2014/main" id="{42E5F6B0-4BF8-B61C-19DC-44EADF2C6A3E}"/>
              </a:ext>
            </a:extLst>
          </p:cNvPr>
          <p:cNvSpPr>
            <a:spLocks noGrp="1"/>
          </p:cNvSpPr>
          <p:nvPr>
            <p:ph type="body" sz="quarter" idx="3"/>
          </p:nvPr>
        </p:nvSpPr>
        <p:spPr>
          <a:xfrm>
            <a:off x="892795" y="4005858"/>
            <a:ext cx="10268712" cy="1505315"/>
          </a:xfrm>
          <a:solidFill>
            <a:schemeClr val="accent5"/>
          </a:solidFill>
          <a:ln w="25400">
            <a:solidFill>
              <a:schemeClr val="dk1"/>
            </a:solidFill>
          </a:ln>
        </p:spPr>
        <p:txBody>
          <a:bodyPr lIns="896112" rIns="6492240" anchor="ctr"/>
          <a:lstStyle>
            <a:lvl1pPr marL="0" indent="0">
              <a:lnSpc>
                <a:spcPct val="120000"/>
              </a:lnSpc>
              <a:spcBef>
                <a:spcPts val="0"/>
              </a:spcBef>
              <a:buNone/>
              <a:defRPr sz="20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0" name="Content Placeholder 3">
            <a:extLst>
              <a:ext uri="{FF2B5EF4-FFF2-40B4-BE49-F238E27FC236}">
                <a16:creationId xmlns:a16="http://schemas.microsoft.com/office/drawing/2014/main" id="{710FDC74-97A7-7CF9-8479-7DF70FE009C4}"/>
              </a:ext>
            </a:extLst>
          </p:cNvPr>
          <p:cNvSpPr>
            <a:spLocks noGrp="1"/>
          </p:cNvSpPr>
          <p:nvPr>
            <p:ph sz="half" idx="13"/>
          </p:nvPr>
        </p:nvSpPr>
        <p:spPr>
          <a:xfrm>
            <a:off x="4645152" y="4093420"/>
            <a:ext cx="6408671" cy="1330189"/>
          </a:xfrm>
        </p:spPr>
        <p:txBody>
          <a:bodyPr anchor="ctr"/>
          <a:lstStyle>
            <a:lvl1pPr marL="0" indent="-137160">
              <a:lnSpc>
                <a:spcPct val="100000"/>
              </a:lnSpc>
              <a:spcBef>
                <a:spcPts val="0"/>
              </a:spcBef>
              <a:buSzPct val="50000"/>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9" name="Slide Number Placeholder 8">
            <a:extLst>
              <a:ext uri="{FF2B5EF4-FFF2-40B4-BE49-F238E27FC236}">
                <a16:creationId xmlns:a16="http://schemas.microsoft.com/office/drawing/2014/main" id="{7EA9E27A-A5B9-7554-B03C-977DD0697109}"/>
              </a:ext>
            </a:extLst>
          </p:cNvPr>
          <p:cNvSpPr>
            <a:spLocks noGrp="1"/>
          </p:cNvSpPr>
          <p:nvPr>
            <p:ph type="sldNum" sz="quarter" idx="12"/>
          </p:nvPr>
        </p:nvSpPr>
        <p:spPr/>
        <p:txBody>
          <a:bodyPr/>
          <a:lstStyle/>
          <a:p>
            <a:fld id="{8D0AFDD5-844D-364D-8AEC-50CF4D36D55D}" type="slidenum">
              <a:rPr lang="en-US" noProof="0" smtClean="0"/>
              <a:t>‹#›</a:t>
            </a:fld>
            <a:endParaRPr lang="en-US" noProof="0"/>
          </a:p>
        </p:txBody>
      </p:sp>
      <p:sp>
        <p:nvSpPr>
          <p:cNvPr id="8" name="Footer Placeholder 7">
            <a:extLst>
              <a:ext uri="{FF2B5EF4-FFF2-40B4-BE49-F238E27FC236}">
                <a16:creationId xmlns:a16="http://schemas.microsoft.com/office/drawing/2014/main" id="{10B2D671-9FA9-57ED-C5BB-EF64BEB1363E}"/>
              </a:ext>
            </a:extLst>
          </p:cNvPr>
          <p:cNvSpPr>
            <a:spLocks noGrp="1"/>
          </p:cNvSpPr>
          <p:nvPr>
            <p:ph type="ftr" sz="quarter" idx="11"/>
          </p:nvPr>
        </p:nvSpPr>
        <p:spPr/>
        <p:txBody>
          <a:bodyPr/>
          <a:lstStyle/>
          <a:p>
            <a:r>
              <a:rPr lang="en-US" noProof="0"/>
              <a:t>Presentation title</a:t>
            </a:r>
          </a:p>
        </p:txBody>
      </p:sp>
      <p:sp>
        <p:nvSpPr>
          <p:cNvPr id="7" name="Date Placeholder 6">
            <a:extLst>
              <a:ext uri="{FF2B5EF4-FFF2-40B4-BE49-F238E27FC236}">
                <a16:creationId xmlns:a16="http://schemas.microsoft.com/office/drawing/2014/main" id="{ECF944D9-3F95-D788-A7A5-9C541DBDEF9F}"/>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427805764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ntent">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CB1F4-E4E2-E27F-87D0-6DFE6637592C}"/>
              </a:ext>
            </a:extLst>
          </p:cNvPr>
          <p:cNvSpPr>
            <a:spLocks noGrp="1"/>
          </p:cNvSpPr>
          <p:nvPr>
            <p:ph type="title"/>
          </p:nvPr>
        </p:nvSpPr>
        <p:spPr/>
        <p:txBody>
          <a:bodyPr/>
          <a:lstStyle/>
          <a:p>
            <a:r>
              <a:rPr lang="en-US" noProof="0"/>
              <a:t>Click to edit Master title style</a:t>
            </a:r>
          </a:p>
        </p:txBody>
      </p:sp>
      <p:sp>
        <p:nvSpPr>
          <p:cNvPr id="7" name="Google Shape;1148;p53">
            <a:extLst>
              <a:ext uri="{FF2B5EF4-FFF2-40B4-BE49-F238E27FC236}">
                <a16:creationId xmlns:a16="http://schemas.microsoft.com/office/drawing/2014/main" id="{D76333E0-FAE0-3B63-28EE-BA834131593C}"/>
              </a:ext>
            </a:extLst>
          </p:cNvPr>
          <p:cNvSpPr/>
          <p:nvPr userDrawn="1"/>
        </p:nvSpPr>
        <p:spPr>
          <a:xfrm>
            <a:off x="6481182" y="2106081"/>
            <a:ext cx="5056632" cy="398701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1" name="Google Shape;1148;p53">
            <a:extLst>
              <a:ext uri="{FF2B5EF4-FFF2-40B4-BE49-F238E27FC236}">
                <a16:creationId xmlns:a16="http://schemas.microsoft.com/office/drawing/2014/main" id="{B21F23CA-8996-2ED3-865E-9CBB7B3DEF01}"/>
              </a:ext>
            </a:extLst>
          </p:cNvPr>
          <p:cNvSpPr/>
          <p:nvPr userDrawn="1"/>
        </p:nvSpPr>
        <p:spPr>
          <a:xfrm>
            <a:off x="808072" y="2106081"/>
            <a:ext cx="5054248" cy="398701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8" name="Text Placeholder 24">
            <a:extLst>
              <a:ext uri="{FF2B5EF4-FFF2-40B4-BE49-F238E27FC236}">
                <a16:creationId xmlns:a16="http://schemas.microsoft.com/office/drawing/2014/main" id="{BF16B1C6-54F0-43B5-701B-5ACB9DB37B75}"/>
              </a:ext>
            </a:extLst>
          </p:cNvPr>
          <p:cNvSpPr>
            <a:spLocks noGrp="1"/>
          </p:cNvSpPr>
          <p:nvPr>
            <p:ph type="body" sz="quarter" idx="14"/>
          </p:nvPr>
        </p:nvSpPr>
        <p:spPr>
          <a:xfrm>
            <a:off x="685800" y="1956816"/>
            <a:ext cx="5048882" cy="3986784"/>
          </a:xfrm>
          <a:solidFill>
            <a:schemeClr val="accent5"/>
          </a:solidFill>
          <a:ln w="25400">
            <a:solidFill>
              <a:schemeClr val="dk1"/>
            </a:solidFill>
          </a:ln>
        </p:spPr>
        <p:txBody>
          <a:bodyPr lIns="320040" tIns="502920"/>
          <a:lstStyle>
            <a:lvl1pPr marL="0" indent="0" algn="l">
              <a:buFont typeface="Arial" panose="020B0604020202020204" pitchFamily="34" charset="0"/>
              <a:buNone/>
              <a:defRPr sz="2000">
                <a:latin typeface="+mj-lt"/>
              </a:defRPr>
            </a:lvl1pPr>
          </a:lstStyle>
          <a:p>
            <a:pPr lvl="0"/>
            <a:r>
              <a:rPr lang="en-US" noProof="0"/>
              <a:t>Click to edit Master text styles</a:t>
            </a:r>
          </a:p>
        </p:txBody>
      </p:sp>
      <p:sp>
        <p:nvSpPr>
          <p:cNvPr id="21" name="Content Placeholder 3">
            <a:extLst>
              <a:ext uri="{FF2B5EF4-FFF2-40B4-BE49-F238E27FC236}">
                <a16:creationId xmlns:a16="http://schemas.microsoft.com/office/drawing/2014/main" id="{86A122E7-1CF8-0AB9-3407-6E725320DC62}"/>
              </a:ext>
            </a:extLst>
          </p:cNvPr>
          <p:cNvSpPr>
            <a:spLocks noGrp="1"/>
          </p:cNvSpPr>
          <p:nvPr>
            <p:ph sz="half" idx="2"/>
          </p:nvPr>
        </p:nvSpPr>
        <p:spPr>
          <a:xfrm>
            <a:off x="932688" y="2944368"/>
            <a:ext cx="4604512" cy="2785100"/>
          </a:xfrm>
        </p:spPr>
        <p:txBody>
          <a:bodyPr anchor="t"/>
          <a:lstStyle>
            <a:lvl1pPr marL="0" indent="0">
              <a:lnSpc>
                <a:spcPct val="100000"/>
              </a:lnSpc>
              <a:spcBef>
                <a:spcPts val="0"/>
              </a:spcBef>
              <a:buSzPct val="50000"/>
              <a:buNone/>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20" name="Text Placeholder 24">
            <a:extLst>
              <a:ext uri="{FF2B5EF4-FFF2-40B4-BE49-F238E27FC236}">
                <a16:creationId xmlns:a16="http://schemas.microsoft.com/office/drawing/2014/main" id="{F5C0C473-4EA8-206C-EDC5-DAF92DC87E7B}"/>
              </a:ext>
            </a:extLst>
          </p:cNvPr>
          <p:cNvSpPr>
            <a:spLocks noGrp="1"/>
          </p:cNvSpPr>
          <p:nvPr>
            <p:ph type="body" sz="quarter" idx="19"/>
          </p:nvPr>
        </p:nvSpPr>
        <p:spPr>
          <a:xfrm>
            <a:off x="6358128" y="1956816"/>
            <a:ext cx="5047488" cy="3986784"/>
          </a:xfrm>
          <a:solidFill>
            <a:schemeClr val="accent5"/>
          </a:solidFill>
          <a:ln w="25400">
            <a:solidFill>
              <a:schemeClr val="dk1"/>
            </a:solidFill>
          </a:ln>
        </p:spPr>
        <p:txBody>
          <a:bodyPr lIns="320040" tIns="502920"/>
          <a:lstStyle>
            <a:lvl1pPr marL="0" indent="0" algn="l">
              <a:buFont typeface="Arial" panose="020B0604020202020204" pitchFamily="34" charset="0"/>
              <a:buNone/>
              <a:defRPr sz="2000">
                <a:latin typeface="+mj-lt"/>
              </a:defRPr>
            </a:lvl1pPr>
          </a:lstStyle>
          <a:p>
            <a:pPr lvl="0"/>
            <a:r>
              <a:rPr lang="en-US" noProof="0"/>
              <a:t>Click to edit Master text styles</a:t>
            </a:r>
          </a:p>
        </p:txBody>
      </p:sp>
      <p:sp>
        <p:nvSpPr>
          <p:cNvPr id="23" name="Content Placeholder 3">
            <a:extLst>
              <a:ext uri="{FF2B5EF4-FFF2-40B4-BE49-F238E27FC236}">
                <a16:creationId xmlns:a16="http://schemas.microsoft.com/office/drawing/2014/main" id="{E3B2BF64-243E-E09B-24DD-86574712A72C}"/>
              </a:ext>
            </a:extLst>
          </p:cNvPr>
          <p:cNvSpPr>
            <a:spLocks noGrp="1"/>
          </p:cNvSpPr>
          <p:nvPr>
            <p:ph sz="half" idx="20"/>
          </p:nvPr>
        </p:nvSpPr>
        <p:spPr>
          <a:xfrm>
            <a:off x="6600154" y="2944368"/>
            <a:ext cx="4608576" cy="2785100"/>
          </a:xfrm>
        </p:spPr>
        <p:txBody>
          <a:bodyPr anchor="t"/>
          <a:lstStyle>
            <a:lvl1pPr marL="0" indent="0">
              <a:lnSpc>
                <a:spcPct val="100000"/>
              </a:lnSpc>
              <a:spcBef>
                <a:spcPts val="0"/>
              </a:spcBef>
              <a:buSzPct val="50000"/>
              <a:buNone/>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5" name="Slide Number Placeholder 4">
            <a:extLst>
              <a:ext uri="{FF2B5EF4-FFF2-40B4-BE49-F238E27FC236}">
                <a16:creationId xmlns:a16="http://schemas.microsoft.com/office/drawing/2014/main" id="{3A18DB23-E349-DF43-8126-A1F21B8C33C6}"/>
              </a:ext>
            </a:extLst>
          </p:cNvPr>
          <p:cNvSpPr>
            <a:spLocks noGrp="1"/>
          </p:cNvSpPr>
          <p:nvPr>
            <p:ph type="sldNum" sz="quarter" idx="12"/>
          </p:nvPr>
        </p:nvSpPr>
        <p:spPr/>
        <p:txBody>
          <a:bodyPr/>
          <a:lstStyle/>
          <a:p>
            <a:fld id="{8D0AFDD5-844D-364D-8AEC-50CF4D36D55D}" type="slidenum">
              <a:rPr lang="en-US" noProof="0" smtClean="0"/>
              <a:pPr/>
              <a:t>‹#›</a:t>
            </a:fld>
            <a:endParaRPr lang="en-US" noProof="0"/>
          </a:p>
        </p:txBody>
      </p:sp>
      <p:sp>
        <p:nvSpPr>
          <p:cNvPr id="4" name="Footer Placeholder 3">
            <a:extLst>
              <a:ext uri="{FF2B5EF4-FFF2-40B4-BE49-F238E27FC236}">
                <a16:creationId xmlns:a16="http://schemas.microsoft.com/office/drawing/2014/main" id="{46774F0D-57B5-C6EE-016C-501DC8D7E4F7}"/>
              </a:ext>
            </a:extLst>
          </p:cNvPr>
          <p:cNvSpPr>
            <a:spLocks noGrp="1"/>
          </p:cNvSpPr>
          <p:nvPr>
            <p:ph type="ftr" sz="quarter" idx="11"/>
          </p:nvPr>
        </p:nvSpPr>
        <p:spPr/>
        <p:txBody>
          <a:bodyPr/>
          <a:lstStyle/>
          <a:p>
            <a:r>
              <a:rPr lang="en-US" noProof="0"/>
              <a:t>Presentation title</a:t>
            </a:r>
          </a:p>
        </p:txBody>
      </p:sp>
      <p:sp>
        <p:nvSpPr>
          <p:cNvPr id="3" name="Date Placeholder 2">
            <a:extLst>
              <a:ext uri="{FF2B5EF4-FFF2-40B4-BE49-F238E27FC236}">
                <a16:creationId xmlns:a16="http://schemas.microsoft.com/office/drawing/2014/main" id="{5DF0D283-938B-8E26-1C43-DC3AD65091BF}"/>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418909076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ree Content">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CB1F4-E4E2-E27F-87D0-6DFE6637592C}"/>
              </a:ext>
            </a:extLst>
          </p:cNvPr>
          <p:cNvSpPr>
            <a:spLocks noGrp="1"/>
          </p:cNvSpPr>
          <p:nvPr>
            <p:ph type="title"/>
          </p:nvPr>
        </p:nvSpPr>
        <p:spPr/>
        <p:txBody>
          <a:bodyPr/>
          <a:lstStyle/>
          <a:p>
            <a:r>
              <a:rPr lang="en-US" noProof="0"/>
              <a:t>Click to edit Master title style</a:t>
            </a:r>
          </a:p>
        </p:txBody>
      </p:sp>
      <p:sp>
        <p:nvSpPr>
          <p:cNvPr id="7" name="Google Shape;1148;p53">
            <a:extLst>
              <a:ext uri="{FF2B5EF4-FFF2-40B4-BE49-F238E27FC236}">
                <a16:creationId xmlns:a16="http://schemas.microsoft.com/office/drawing/2014/main" id="{D76333E0-FAE0-3B63-28EE-BA834131593C}"/>
              </a:ext>
            </a:extLst>
          </p:cNvPr>
          <p:cNvSpPr/>
          <p:nvPr userDrawn="1"/>
        </p:nvSpPr>
        <p:spPr>
          <a:xfrm>
            <a:off x="8370942" y="2106081"/>
            <a:ext cx="3249570" cy="398701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9" name="Google Shape;1148;p53">
            <a:extLst>
              <a:ext uri="{FF2B5EF4-FFF2-40B4-BE49-F238E27FC236}">
                <a16:creationId xmlns:a16="http://schemas.microsoft.com/office/drawing/2014/main" id="{1BF10461-2A6D-BD12-B1D7-5A73DDD367A8}"/>
              </a:ext>
            </a:extLst>
          </p:cNvPr>
          <p:cNvSpPr/>
          <p:nvPr userDrawn="1"/>
        </p:nvSpPr>
        <p:spPr>
          <a:xfrm>
            <a:off x="4599233" y="2106081"/>
            <a:ext cx="3249570" cy="398701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1" name="Google Shape;1148;p53">
            <a:extLst>
              <a:ext uri="{FF2B5EF4-FFF2-40B4-BE49-F238E27FC236}">
                <a16:creationId xmlns:a16="http://schemas.microsoft.com/office/drawing/2014/main" id="{B21F23CA-8996-2ED3-865E-9CBB7B3DEF01}"/>
              </a:ext>
            </a:extLst>
          </p:cNvPr>
          <p:cNvSpPr/>
          <p:nvPr userDrawn="1"/>
        </p:nvSpPr>
        <p:spPr>
          <a:xfrm>
            <a:off x="808072" y="2106081"/>
            <a:ext cx="3249570" cy="398701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8" name="Text Placeholder 24">
            <a:extLst>
              <a:ext uri="{FF2B5EF4-FFF2-40B4-BE49-F238E27FC236}">
                <a16:creationId xmlns:a16="http://schemas.microsoft.com/office/drawing/2014/main" id="{BF16B1C6-54F0-43B5-701B-5ACB9DB37B75}"/>
              </a:ext>
            </a:extLst>
          </p:cNvPr>
          <p:cNvSpPr>
            <a:spLocks noGrp="1"/>
          </p:cNvSpPr>
          <p:nvPr>
            <p:ph type="body" sz="quarter" idx="14"/>
          </p:nvPr>
        </p:nvSpPr>
        <p:spPr>
          <a:xfrm>
            <a:off x="685800" y="1956816"/>
            <a:ext cx="3246120" cy="3986784"/>
          </a:xfrm>
          <a:solidFill>
            <a:schemeClr val="accent5"/>
          </a:solidFill>
          <a:ln w="25400">
            <a:solidFill>
              <a:schemeClr val="dk1"/>
            </a:solidFill>
          </a:ln>
        </p:spPr>
        <p:txBody>
          <a:bodyPr lIns="320040" tIns="502920"/>
          <a:lstStyle>
            <a:lvl1pPr marL="0" indent="0" algn="l">
              <a:buFont typeface="Arial" panose="020B0604020202020204" pitchFamily="34" charset="0"/>
              <a:buNone/>
              <a:defRPr sz="2000">
                <a:latin typeface="+mj-lt"/>
              </a:defRPr>
            </a:lvl1pPr>
          </a:lstStyle>
          <a:p>
            <a:pPr lvl="0"/>
            <a:r>
              <a:rPr lang="en-US" noProof="0"/>
              <a:t>Click to edit Master text styles</a:t>
            </a:r>
          </a:p>
        </p:txBody>
      </p:sp>
      <p:sp>
        <p:nvSpPr>
          <p:cNvPr id="21" name="Content Placeholder 3">
            <a:extLst>
              <a:ext uri="{FF2B5EF4-FFF2-40B4-BE49-F238E27FC236}">
                <a16:creationId xmlns:a16="http://schemas.microsoft.com/office/drawing/2014/main" id="{86A122E7-1CF8-0AB9-3407-6E725320DC62}"/>
              </a:ext>
            </a:extLst>
          </p:cNvPr>
          <p:cNvSpPr>
            <a:spLocks noGrp="1"/>
          </p:cNvSpPr>
          <p:nvPr>
            <p:ph sz="half" idx="2"/>
          </p:nvPr>
        </p:nvSpPr>
        <p:spPr>
          <a:xfrm>
            <a:off x="932688" y="2944368"/>
            <a:ext cx="2743200" cy="2785100"/>
          </a:xfrm>
        </p:spPr>
        <p:txBody>
          <a:bodyPr anchor="t"/>
          <a:lstStyle>
            <a:lvl1pPr marL="0" indent="0">
              <a:lnSpc>
                <a:spcPct val="100000"/>
              </a:lnSpc>
              <a:spcBef>
                <a:spcPts val="0"/>
              </a:spcBef>
              <a:buSzPct val="50000"/>
              <a:buNone/>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19" name="Text Placeholder 24">
            <a:extLst>
              <a:ext uri="{FF2B5EF4-FFF2-40B4-BE49-F238E27FC236}">
                <a16:creationId xmlns:a16="http://schemas.microsoft.com/office/drawing/2014/main" id="{9B6C5E12-67C8-B5AA-FC61-A40F6C388F8B}"/>
              </a:ext>
            </a:extLst>
          </p:cNvPr>
          <p:cNvSpPr>
            <a:spLocks noGrp="1"/>
          </p:cNvSpPr>
          <p:nvPr>
            <p:ph type="body" sz="quarter" idx="16"/>
          </p:nvPr>
        </p:nvSpPr>
        <p:spPr>
          <a:xfrm>
            <a:off x="4480560" y="1956816"/>
            <a:ext cx="3246120" cy="3986784"/>
          </a:xfrm>
          <a:solidFill>
            <a:schemeClr val="accent5"/>
          </a:solidFill>
          <a:ln w="25400">
            <a:solidFill>
              <a:schemeClr val="dk1"/>
            </a:solidFill>
          </a:ln>
        </p:spPr>
        <p:txBody>
          <a:bodyPr lIns="320040" tIns="502920"/>
          <a:lstStyle>
            <a:lvl1pPr marL="0" indent="0" algn="l">
              <a:buFont typeface="Arial" panose="020B0604020202020204" pitchFamily="34" charset="0"/>
              <a:buNone/>
              <a:defRPr sz="2000">
                <a:latin typeface="+mj-lt"/>
              </a:defRPr>
            </a:lvl1pPr>
          </a:lstStyle>
          <a:p>
            <a:pPr lvl="0"/>
            <a:r>
              <a:rPr lang="en-US" noProof="0"/>
              <a:t>Click to edit Master text styles</a:t>
            </a:r>
          </a:p>
        </p:txBody>
      </p:sp>
      <p:sp>
        <p:nvSpPr>
          <p:cNvPr id="22" name="Content Placeholder 3">
            <a:extLst>
              <a:ext uri="{FF2B5EF4-FFF2-40B4-BE49-F238E27FC236}">
                <a16:creationId xmlns:a16="http://schemas.microsoft.com/office/drawing/2014/main" id="{92BD99C3-C1A1-E89B-FB77-6221D2FBE9A6}"/>
              </a:ext>
            </a:extLst>
          </p:cNvPr>
          <p:cNvSpPr>
            <a:spLocks noGrp="1"/>
          </p:cNvSpPr>
          <p:nvPr>
            <p:ph sz="half" idx="13"/>
          </p:nvPr>
        </p:nvSpPr>
        <p:spPr>
          <a:xfrm>
            <a:off x="4715873" y="2944368"/>
            <a:ext cx="2743200" cy="2785100"/>
          </a:xfrm>
        </p:spPr>
        <p:txBody>
          <a:bodyPr anchor="t"/>
          <a:lstStyle>
            <a:lvl1pPr marL="0" indent="0">
              <a:lnSpc>
                <a:spcPct val="100000"/>
              </a:lnSpc>
              <a:spcBef>
                <a:spcPts val="0"/>
              </a:spcBef>
              <a:buSzPct val="50000"/>
              <a:buNone/>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20" name="Text Placeholder 24">
            <a:extLst>
              <a:ext uri="{FF2B5EF4-FFF2-40B4-BE49-F238E27FC236}">
                <a16:creationId xmlns:a16="http://schemas.microsoft.com/office/drawing/2014/main" id="{F5C0C473-4EA8-206C-EDC5-DAF92DC87E7B}"/>
              </a:ext>
            </a:extLst>
          </p:cNvPr>
          <p:cNvSpPr>
            <a:spLocks noGrp="1"/>
          </p:cNvSpPr>
          <p:nvPr>
            <p:ph type="body" sz="quarter" idx="19"/>
          </p:nvPr>
        </p:nvSpPr>
        <p:spPr>
          <a:xfrm>
            <a:off x="8247888" y="1956816"/>
            <a:ext cx="3246120" cy="3986784"/>
          </a:xfrm>
          <a:solidFill>
            <a:schemeClr val="accent5"/>
          </a:solidFill>
          <a:ln w="25400">
            <a:solidFill>
              <a:schemeClr val="dk1"/>
            </a:solidFill>
          </a:ln>
        </p:spPr>
        <p:txBody>
          <a:bodyPr lIns="320040" tIns="502920"/>
          <a:lstStyle>
            <a:lvl1pPr marL="0" indent="0" algn="l">
              <a:buFont typeface="Arial" panose="020B0604020202020204" pitchFamily="34" charset="0"/>
              <a:buNone/>
              <a:defRPr sz="2000">
                <a:latin typeface="+mj-lt"/>
              </a:defRPr>
            </a:lvl1pPr>
          </a:lstStyle>
          <a:p>
            <a:pPr lvl="0"/>
            <a:r>
              <a:rPr lang="en-US" noProof="0"/>
              <a:t>Click to edit Master text styles</a:t>
            </a:r>
          </a:p>
        </p:txBody>
      </p:sp>
      <p:sp>
        <p:nvSpPr>
          <p:cNvPr id="23" name="Content Placeholder 3">
            <a:extLst>
              <a:ext uri="{FF2B5EF4-FFF2-40B4-BE49-F238E27FC236}">
                <a16:creationId xmlns:a16="http://schemas.microsoft.com/office/drawing/2014/main" id="{E3B2BF64-243E-E09B-24DD-86574712A72C}"/>
              </a:ext>
            </a:extLst>
          </p:cNvPr>
          <p:cNvSpPr>
            <a:spLocks noGrp="1"/>
          </p:cNvSpPr>
          <p:nvPr>
            <p:ph sz="half" idx="20"/>
          </p:nvPr>
        </p:nvSpPr>
        <p:spPr>
          <a:xfrm>
            <a:off x="8489914" y="2944368"/>
            <a:ext cx="2743200" cy="2785100"/>
          </a:xfrm>
        </p:spPr>
        <p:txBody>
          <a:bodyPr anchor="t"/>
          <a:lstStyle>
            <a:lvl1pPr marL="0" indent="0">
              <a:lnSpc>
                <a:spcPct val="100000"/>
              </a:lnSpc>
              <a:spcBef>
                <a:spcPts val="0"/>
              </a:spcBef>
              <a:buSzPct val="50000"/>
              <a:buNone/>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5" name="Slide Number Placeholder 4">
            <a:extLst>
              <a:ext uri="{FF2B5EF4-FFF2-40B4-BE49-F238E27FC236}">
                <a16:creationId xmlns:a16="http://schemas.microsoft.com/office/drawing/2014/main" id="{3A18DB23-E349-DF43-8126-A1F21B8C33C6}"/>
              </a:ext>
            </a:extLst>
          </p:cNvPr>
          <p:cNvSpPr>
            <a:spLocks noGrp="1"/>
          </p:cNvSpPr>
          <p:nvPr>
            <p:ph type="sldNum" sz="quarter" idx="12"/>
          </p:nvPr>
        </p:nvSpPr>
        <p:spPr/>
        <p:txBody>
          <a:bodyPr/>
          <a:lstStyle/>
          <a:p>
            <a:fld id="{8D0AFDD5-844D-364D-8AEC-50CF4D36D55D}" type="slidenum">
              <a:rPr lang="en-US" noProof="0" smtClean="0"/>
              <a:pPr/>
              <a:t>‹#›</a:t>
            </a:fld>
            <a:endParaRPr lang="en-US" noProof="0"/>
          </a:p>
        </p:txBody>
      </p:sp>
      <p:sp>
        <p:nvSpPr>
          <p:cNvPr id="4" name="Footer Placeholder 3">
            <a:extLst>
              <a:ext uri="{FF2B5EF4-FFF2-40B4-BE49-F238E27FC236}">
                <a16:creationId xmlns:a16="http://schemas.microsoft.com/office/drawing/2014/main" id="{46774F0D-57B5-C6EE-016C-501DC8D7E4F7}"/>
              </a:ext>
            </a:extLst>
          </p:cNvPr>
          <p:cNvSpPr>
            <a:spLocks noGrp="1"/>
          </p:cNvSpPr>
          <p:nvPr>
            <p:ph type="ftr" sz="quarter" idx="11"/>
          </p:nvPr>
        </p:nvSpPr>
        <p:spPr/>
        <p:txBody>
          <a:bodyPr/>
          <a:lstStyle/>
          <a:p>
            <a:r>
              <a:rPr lang="en-US" noProof="0"/>
              <a:t>Presentation title</a:t>
            </a:r>
          </a:p>
        </p:txBody>
      </p:sp>
      <p:sp>
        <p:nvSpPr>
          <p:cNvPr id="3" name="Date Placeholder 2">
            <a:extLst>
              <a:ext uri="{FF2B5EF4-FFF2-40B4-BE49-F238E27FC236}">
                <a16:creationId xmlns:a16="http://schemas.microsoft.com/office/drawing/2014/main" id="{5DF0D283-938B-8E26-1C43-DC3AD65091BF}"/>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424831688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Picture with Caption">
    <p:bg>
      <p:bgPr>
        <a:solidFill>
          <a:schemeClr val="accent2"/>
        </a:solidFill>
        <a:effectLst/>
      </p:bgPr>
    </p:bg>
    <p:spTree>
      <p:nvGrpSpPr>
        <p:cNvPr id="1" name=""/>
        <p:cNvGrpSpPr/>
        <p:nvPr/>
      </p:nvGrpSpPr>
      <p:grpSpPr>
        <a:xfrm>
          <a:off x="0" y="0"/>
          <a:ext cx="0" cy="0"/>
          <a:chOff x="0" y="0"/>
          <a:chExt cx="0" cy="0"/>
        </a:xfrm>
      </p:grpSpPr>
      <p:sp>
        <p:nvSpPr>
          <p:cNvPr id="7" name="Google Shape;327;p33">
            <a:extLst>
              <a:ext uri="{FF2B5EF4-FFF2-40B4-BE49-F238E27FC236}">
                <a16:creationId xmlns:a16="http://schemas.microsoft.com/office/drawing/2014/main" id="{E7EB222B-6CF5-9486-E495-4BBCFBA5DEE9}"/>
              </a:ext>
            </a:extLst>
          </p:cNvPr>
          <p:cNvSpPr/>
          <p:nvPr userDrawn="1"/>
        </p:nvSpPr>
        <p:spPr>
          <a:xfrm>
            <a:off x="5400719" y="1198578"/>
            <a:ext cx="6114430" cy="4794575"/>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9" name="Google Shape;328;p33">
            <a:extLst>
              <a:ext uri="{FF2B5EF4-FFF2-40B4-BE49-F238E27FC236}">
                <a16:creationId xmlns:a16="http://schemas.microsoft.com/office/drawing/2014/main" id="{1FEBC754-F0A8-F9F6-F804-7081E078D8F5}"/>
              </a:ext>
            </a:extLst>
          </p:cNvPr>
          <p:cNvSpPr/>
          <p:nvPr userDrawn="1"/>
        </p:nvSpPr>
        <p:spPr>
          <a:xfrm>
            <a:off x="5196524" y="838200"/>
            <a:ext cx="6114430" cy="4914901"/>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14" name="Title 1">
            <a:extLst>
              <a:ext uri="{FF2B5EF4-FFF2-40B4-BE49-F238E27FC236}">
                <a16:creationId xmlns:a16="http://schemas.microsoft.com/office/drawing/2014/main" id="{A8F8B0E5-D249-4F2F-16F0-7A9A49B95D39}"/>
              </a:ext>
            </a:extLst>
          </p:cNvPr>
          <p:cNvSpPr>
            <a:spLocks noGrp="1"/>
          </p:cNvSpPr>
          <p:nvPr>
            <p:ph type="title"/>
          </p:nvPr>
        </p:nvSpPr>
        <p:spPr>
          <a:xfrm>
            <a:off x="5978024" y="1783080"/>
            <a:ext cx="4959821" cy="1162762"/>
          </a:xfrm>
        </p:spPr>
        <p:txBody>
          <a:bodyPr/>
          <a:lstStyle>
            <a:lvl1pPr algn="l">
              <a:lnSpc>
                <a:spcPct val="90000"/>
              </a:lnSpc>
              <a:defRPr/>
            </a:lvl1pPr>
          </a:lstStyle>
          <a:p>
            <a:r>
              <a:rPr lang="en-US" noProof="0"/>
              <a:t>Click to edit Master title style</a:t>
            </a:r>
          </a:p>
        </p:txBody>
      </p:sp>
      <p:sp>
        <p:nvSpPr>
          <p:cNvPr id="19" name="Picture Placeholder 18">
            <a:extLst>
              <a:ext uri="{FF2B5EF4-FFF2-40B4-BE49-F238E27FC236}">
                <a16:creationId xmlns:a16="http://schemas.microsoft.com/office/drawing/2014/main" id="{52CFE759-845E-6170-DB8C-EA3FA075BBC8}"/>
              </a:ext>
            </a:extLst>
          </p:cNvPr>
          <p:cNvSpPr>
            <a:spLocks noGrp="1"/>
          </p:cNvSpPr>
          <p:nvPr>
            <p:ph type="pic" sz="quarter" idx="13"/>
          </p:nvPr>
        </p:nvSpPr>
        <p:spPr>
          <a:xfrm>
            <a:off x="0" y="0"/>
            <a:ext cx="4351128" cy="6858000"/>
          </a:xfrm>
          <a:solidFill>
            <a:schemeClr val="accent5"/>
          </a:solidFill>
        </p:spPr>
        <p:txBody>
          <a:bodyPr anchor="ctr"/>
          <a:lstStyle>
            <a:lvl1pPr marL="0" indent="0" algn="ctr">
              <a:buNone/>
              <a:defRPr/>
            </a:lvl1pPr>
          </a:lstStyle>
          <a:p>
            <a:r>
              <a:rPr lang="en-US" noProof="0"/>
              <a:t>Click icon to add picture</a:t>
            </a:r>
          </a:p>
        </p:txBody>
      </p:sp>
      <p:sp>
        <p:nvSpPr>
          <p:cNvPr id="15" name="Content Placeholder 2">
            <a:extLst>
              <a:ext uri="{FF2B5EF4-FFF2-40B4-BE49-F238E27FC236}">
                <a16:creationId xmlns:a16="http://schemas.microsoft.com/office/drawing/2014/main" id="{77189B6C-4236-0B00-D585-EEE5183EC3B5}"/>
              </a:ext>
            </a:extLst>
          </p:cNvPr>
          <p:cNvSpPr>
            <a:spLocks noGrp="1"/>
          </p:cNvSpPr>
          <p:nvPr>
            <p:ph idx="1"/>
          </p:nvPr>
        </p:nvSpPr>
        <p:spPr>
          <a:xfrm>
            <a:off x="5961888" y="2944368"/>
            <a:ext cx="4818888" cy="2130552"/>
          </a:xfrm>
        </p:spPr>
        <p:txBody>
          <a:bodyPr/>
          <a:lstStyle>
            <a:lvl1pPr marL="0" indent="0">
              <a:lnSpc>
                <a:spcPct val="100000"/>
              </a:lnSpc>
              <a:spcBef>
                <a:spcPts val="0"/>
              </a:spcBef>
              <a:buNone/>
              <a:defRPr sz="1600"/>
            </a:lvl1pPr>
            <a:lvl2pPr>
              <a:defRPr sz="1400"/>
            </a:lvl2pPr>
            <a:lvl3pPr>
              <a:defRPr sz="1200"/>
            </a:lvl3pPr>
            <a:lvl4pPr>
              <a:defRPr sz="1100"/>
            </a:lvl4pPr>
            <a:lvl5pPr>
              <a:defRPr sz="1100"/>
            </a:lvl5pPr>
          </a:lstStyle>
          <a:p>
            <a:pPr lvl="0"/>
            <a:r>
              <a:rPr lang="en-US" noProof="0"/>
              <a:t>Click to edit Master text styles</a:t>
            </a:r>
          </a:p>
        </p:txBody>
      </p:sp>
      <p:sp>
        <p:nvSpPr>
          <p:cNvPr id="5" name="Slide Number Placeholder 4">
            <a:extLst>
              <a:ext uri="{FF2B5EF4-FFF2-40B4-BE49-F238E27FC236}">
                <a16:creationId xmlns:a16="http://schemas.microsoft.com/office/drawing/2014/main" id="{22D37E9B-F86D-C91D-23CC-19F188DE83F6}"/>
              </a:ext>
            </a:extLst>
          </p:cNvPr>
          <p:cNvSpPr>
            <a:spLocks noGrp="1"/>
          </p:cNvSpPr>
          <p:nvPr>
            <p:ph type="sldNum" sz="quarter" idx="12"/>
          </p:nvPr>
        </p:nvSpPr>
        <p:spPr>
          <a:xfrm>
            <a:off x="8072901" y="6400904"/>
            <a:ext cx="365760" cy="246888"/>
          </a:xfrm>
        </p:spPr>
        <p:txBody>
          <a:bodyPr/>
          <a:lstStyle/>
          <a:p>
            <a:fld id="{8D0AFDD5-844D-364D-8AEC-50CF4D36D55D}" type="slidenum">
              <a:rPr lang="en-US" noProof="0" smtClean="0"/>
              <a:pPr/>
              <a:t>‹#›</a:t>
            </a:fld>
            <a:endParaRPr lang="en-US" noProof="0"/>
          </a:p>
        </p:txBody>
      </p:sp>
      <p:cxnSp>
        <p:nvCxnSpPr>
          <p:cNvPr id="21" name="Straight Connector 20">
            <a:extLst>
              <a:ext uri="{FF2B5EF4-FFF2-40B4-BE49-F238E27FC236}">
                <a16:creationId xmlns:a16="http://schemas.microsoft.com/office/drawing/2014/main" id="{CB55B0F1-C1EF-3790-A994-C8C4BB61CCB9}"/>
              </a:ext>
            </a:extLst>
          </p:cNvPr>
          <p:cNvCxnSpPr>
            <a:cxnSpLocks/>
          </p:cNvCxnSpPr>
          <p:nvPr/>
        </p:nvCxnSpPr>
        <p:spPr>
          <a:xfrm>
            <a:off x="4351128" y="6532618"/>
            <a:ext cx="3693089"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4D4F275B-2CE9-CD3C-081E-0B79C125257E}"/>
              </a:ext>
            </a:extLst>
          </p:cNvPr>
          <p:cNvCxnSpPr>
            <a:cxnSpLocks/>
          </p:cNvCxnSpPr>
          <p:nvPr/>
        </p:nvCxnSpPr>
        <p:spPr>
          <a:xfrm>
            <a:off x="8467344" y="6527001"/>
            <a:ext cx="3724656" cy="561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2723120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Thank you">
    <p:bg>
      <p:bgPr>
        <a:solidFill>
          <a:schemeClr val="tx2"/>
        </a:solidFill>
        <a:effectLst/>
      </p:bgPr>
    </p:bg>
    <p:spTree>
      <p:nvGrpSpPr>
        <p:cNvPr id="1" name=""/>
        <p:cNvGrpSpPr/>
        <p:nvPr/>
      </p:nvGrpSpPr>
      <p:grpSpPr>
        <a:xfrm>
          <a:off x="0" y="0"/>
          <a:ext cx="0" cy="0"/>
          <a:chOff x="0" y="0"/>
          <a:chExt cx="0" cy="0"/>
        </a:xfrm>
      </p:grpSpPr>
      <p:sp>
        <p:nvSpPr>
          <p:cNvPr id="8" name="Google Shape;327;p33">
            <a:extLst>
              <a:ext uri="{FF2B5EF4-FFF2-40B4-BE49-F238E27FC236}">
                <a16:creationId xmlns:a16="http://schemas.microsoft.com/office/drawing/2014/main" id="{E09AA4F6-9CBF-53A8-8FE8-0BAB0E7DC989}"/>
              </a:ext>
            </a:extLst>
          </p:cNvPr>
          <p:cNvSpPr/>
          <p:nvPr userDrawn="1"/>
        </p:nvSpPr>
        <p:spPr>
          <a:xfrm>
            <a:off x="1062566" y="1161412"/>
            <a:ext cx="10221119" cy="4831742"/>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10" name="Google Shape;328;p33">
            <a:extLst>
              <a:ext uri="{FF2B5EF4-FFF2-40B4-BE49-F238E27FC236}">
                <a16:creationId xmlns:a16="http://schemas.microsoft.com/office/drawing/2014/main" id="{CBE4E0BD-29C0-46EA-4A2D-401DD12AEC12}"/>
              </a:ext>
            </a:extLst>
          </p:cNvPr>
          <p:cNvSpPr/>
          <p:nvPr userDrawn="1"/>
        </p:nvSpPr>
        <p:spPr>
          <a:xfrm>
            <a:off x="858371" y="800100"/>
            <a:ext cx="10221119" cy="4953001"/>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D27EDEC9-86BE-FDB1-3BAE-F5FF0934CA0A}"/>
              </a:ext>
            </a:extLst>
          </p:cNvPr>
          <p:cNvSpPr>
            <a:spLocks noGrp="1"/>
          </p:cNvSpPr>
          <p:nvPr>
            <p:ph type="ctrTitle"/>
          </p:nvPr>
        </p:nvSpPr>
        <p:spPr>
          <a:xfrm>
            <a:off x="1527048" y="1901952"/>
            <a:ext cx="4873752" cy="1709928"/>
          </a:xfrm>
        </p:spPr>
        <p:txBody>
          <a:bodyPr anchor="t">
            <a:noAutofit/>
          </a:bodyPr>
          <a:lstStyle>
            <a:lvl1pPr marL="0" indent="0" algn="l">
              <a:lnSpc>
                <a:spcPct val="90000"/>
              </a:lnSpc>
              <a:defRPr sz="6000"/>
            </a:lvl1pPr>
          </a:lstStyle>
          <a:p>
            <a:r>
              <a:rPr lang="en-US" noProof="0"/>
              <a:t>Click to edit Master title style</a:t>
            </a:r>
          </a:p>
        </p:txBody>
      </p:sp>
      <p:sp>
        <p:nvSpPr>
          <p:cNvPr id="3" name="Subtitle 2">
            <a:extLst>
              <a:ext uri="{FF2B5EF4-FFF2-40B4-BE49-F238E27FC236}">
                <a16:creationId xmlns:a16="http://schemas.microsoft.com/office/drawing/2014/main" id="{61EF6069-AEE4-3455-508E-4B9EE30F0CB8}"/>
              </a:ext>
            </a:extLst>
          </p:cNvPr>
          <p:cNvSpPr>
            <a:spLocks noGrp="1"/>
          </p:cNvSpPr>
          <p:nvPr>
            <p:ph type="subTitle" idx="1"/>
          </p:nvPr>
        </p:nvSpPr>
        <p:spPr>
          <a:xfrm>
            <a:off x="1527048" y="3108960"/>
            <a:ext cx="3913632" cy="1883664"/>
          </a:xfrm>
        </p:spPr>
        <p:txBody>
          <a:bodyPr>
            <a:noAutofit/>
          </a:bodyPr>
          <a:lstStyle>
            <a:lvl1pPr marL="0" indent="0" algn="l">
              <a:lnSpc>
                <a:spcPct val="100000"/>
              </a:lnSpc>
              <a:spcBef>
                <a:spcPts val="1000"/>
              </a:spcBef>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15" name="Picture Placeholder 13">
            <a:extLst>
              <a:ext uri="{FF2B5EF4-FFF2-40B4-BE49-F238E27FC236}">
                <a16:creationId xmlns:a16="http://schemas.microsoft.com/office/drawing/2014/main" id="{BEF410E3-CEC7-640A-C8FD-08419E6C3300}"/>
              </a:ext>
            </a:extLst>
          </p:cNvPr>
          <p:cNvSpPr>
            <a:spLocks noGrp="1"/>
          </p:cNvSpPr>
          <p:nvPr>
            <p:ph type="pic" sz="quarter" idx="10"/>
          </p:nvPr>
        </p:nvSpPr>
        <p:spPr>
          <a:xfrm>
            <a:off x="6443482" y="812292"/>
            <a:ext cx="4636008" cy="4928616"/>
          </a:xfr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lgn="ctr">
              <a:buNone/>
              <a:defRPr lang="en-US" sz="1800">
                <a:solidFill>
                  <a:schemeClr val="tx1"/>
                </a:solidFill>
              </a:defRPr>
            </a:lvl1pPr>
          </a:lstStyle>
          <a:p>
            <a:pPr marL="0" lvl="0" algn="ctr"/>
            <a:r>
              <a:rPr lang="en-US" noProof="0"/>
              <a:t>Click icon to add picture</a:t>
            </a:r>
          </a:p>
        </p:txBody>
      </p:sp>
    </p:spTree>
    <p:extLst>
      <p:ext uri="{BB962C8B-B14F-4D97-AF65-F5344CB8AC3E}">
        <p14:creationId xmlns:p14="http://schemas.microsoft.com/office/powerpoint/2010/main" val="7023561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bg>
      <p:bgPr>
        <a:solidFill>
          <a:schemeClr val="accent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FFABFF-AED1-441E-410D-E91E5B9EA6C0}"/>
              </a:ext>
            </a:extLst>
          </p:cNvPr>
          <p:cNvSpPr>
            <a:spLocks noGrp="1"/>
          </p:cNvSpPr>
          <p:nvPr>
            <p:ph type="title"/>
          </p:nvPr>
        </p:nvSpPr>
        <p:spPr/>
        <p:txBody>
          <a:bodyPr/>
          <a:lstStyle/>
          <a:p>
            <a:r>
              <a:rPr lang="en-US" noProof="0"/>
              <a:t>Click to edit Master title style</a:t>
            </a:r>
          </a:p>
        </p:txBody>
      </p:sp>
      <p:sp>
        <p:nvSpPr>
          <p:cNvPr id="5" name="Slide Number Placeholder 4">
            <a:extLst>
              <a:ext uri="{FF2B5EF4-FFF2-40B4-BE49-F238E27FC236}">
                <a16:creationId xmlns:a16="http://schemas.microsoft.com/office/drawing/2014/main" id="{A21D9EB3-189A-FE0F-8C95-73C3378150D7}"/>
              </a:ext>
            </a:extLst>
          </p:cNvPr>
          <p:cNvSpPr>
            <a:spLocks noGrp="1"/>
          </p:cNvSpPr>
          <p:nvPr>
            <p:ph type="sldNum" sz="quarter" idx="12"/>
          </p:nvPr>
        </p:nvSpPr>
        <p:spPr/>
        <p:txBody>
          <a:bodyPr/>
          <a:lstStyle/>
          <a:p>
            <a:fld id="{8D0AFDD5-844D-364D-8AEC-50CF4D36D55D}" type="slidenum">
              <a:rPr lang="en-US" noProof="0" smtClean="0"/>
              <a:t>‹#›</a:t>
            </a:fld>
            <a:endParaRPr lang="en-US" noProof="0"/>
          </a:p>
        </p:txBody>
      </p:sp>
      <p:sp>
        <p:nvSpPr>
          <p:cNvPr id="4" name="Footer Placeholder 3">
            <a:extLst>
              <a:ext uri="{FF2B5EF4-FFF2-40B4-BE49-F238E27FC236}">
                <a16:creationId xmlns:a16="http://schemas.microsoft.com/office/drawing/2014/main" id="{7C680446-577A-69FB-646E-AF1DA4134A2C}"/>
              </a:ext>
            </a:extLst>
          </p:cNvPr>
          <p:cNvSpPr>
            <a:spLocks noGrp="1"/>
          </p:cNvSpPr>
          <p:nvPr>
            <p:ph type="ftr" sz="quarter" idx="11"/>
          </p:nvPr>
        </p:nvSpPr>
        <p:spPr/>
        <p:txBody>
          <a:bodyPr/>
          <a:lstStyle/>
          <a:p>
            <a:r>
              <a:rPr lang="en-US" noProof="0"/>
              <a:t>Presentation title</a:t>
            </a:r>
          </a:p>
        </p:txBody>
      </p:sp>
      <p:sp>
        <p:nvSpPr>
          <p:cNvPr id="3" name="Date Placeholder 2">
            <a:extLst>
              <a:ext uri="{FF2B5EF4-FFF2-40B4-BE49-F238E27FC236}">
                <a16:creationId xmlns:a16="http://schemas.microsoft.com/office/drawing/2014/main" id="{330E09C2-379A-DC94-A05D-1A629B3410E2}"/>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41543435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accent4"/>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672A2AC-7ED9-922C-AFA3-C7474D933A2A}"/>
              </a:ext>
            </a:extLst>
          </p:cNvPr>
          <p:cNvSpPr>
            <a:spLocks noGrp="1"/>
          </p:cNvSpPr>
          <p:nvPr>
            <p:ph type="sldNum" sz="quarter" idx="12"/>
          </p:nvPr>
        </p:nvSpPr>
        <p:spPr/>
        <p:txBody>
          <a:bodyPr/>
          <a:lstStyle/>
          <a:p>
            <a:fld id="{8D0AFDD5-844D-364D-8AEC-50CF4D36D55D}" type="slidenum">
              <a:rPr lang="en-US" noProof="0" smtClean="0"/>
              <a:t>‹#›</a:t>
            </a:fld>
            <a:endParaRPr lang="en-US" noProof="0"/>
          </a:p>
        </p:txBody>
      </p:sp>
      <p:sp>
        <p:nvSpPr>
          <p:cNvPr id="3" name="Footer Placeholder 2">
            <a:extLst>
              <a:ext uri="{FF2B5EF4-FFF2-40B4-BE49-F238E27FC236}">
                <a16:creationId xmlns:a16="http://schemas.microsoft.com/office/drawing/2014/main" id="{C0D73C7A-2028-226F-C1ED-1807BD3B92FC}"/>
              </a:ext>
            </a:extLst>
          </p:cNvPr>
          <p:cNvSpPr>
            <a:spLocks noGrp="1"/>
          </p:cNvSpPr>
          <p:nvPr>
            <p:ph type="ftr" sz="quarter" idx="11"/>
          </p:nvPr>
        </p:nvSpPr>
        <p:spPr/>
        <p:txBody>
          <a:bodyPr/>
          <a:lstStyle/>
          <a:p>
            <a:r>
              <a:rPr lang="en-US" noProof="0"/>
              <a:t>Presentation title</a:t>
            </a:r>
          </a:p>
        </p:txBody>
      </p:sp>
      <p:sp>
        <p:nvSpPr>
          <p:cNvPr id="2" name="Date Placeholder 1">
            <a:extLst>
              <a:ext uri="{FF2B5EF4-FFF2-40B4-BE49-F238E27FC236}">
                <a16:creationId xmlns:a16="http://schemas.microsoft.com/office/drawing/2014/main" id="{1925B8F9-3C91-FD08-87E3-6E39B35BCF9F}"/>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39162458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accent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1426A-0740-2EB9-FC34-9C043459357E}"/>
              </a:ext>
            </a:extLst>
          </p:cNvPr>
          <p:cNvSpPr>
            <a:spLocks noGrp="1"/>
          </p:cNvSpPr>
          <p:nvPr>
            <p:ph type="title"/>
          </p:nvPr>
        </p:nvSpPr>
        <p:spPr/>
        <p:txBody>
          <a:bodyPr/>
          <a:lstStyle/>
          <a:p>
            <a:r>
              <a:rPr lang="en-US" noProof="0"/>
              <a:t>Click to edit Master title style</a:t>
            </a:r>
          </a:p>
        </p:txBody>
      </p:sp>
      <p:sp>
        <p:nvSpPr>
          <p:cNvPr id="8" name="Google Shape;1251;p56">
            <a:extLst>
              <a:ext uri="{FF2B5EF4-FFF2-40B4-BE49-F238E27FC236}">
                <a16:creationId xmlns:a16="http://schemas.microsoft.com/office/drawing/2014/main" id="{5BDBB369-4213-AA70-D2DD-33F4E9E1F195}"/>
              </a:ext>
            </a:extLst>
          </p:cNvPr>
          <p:cNvSpPr/>
          <p:nvPr userDrawn="1"/>
        </p:nvSpPr>
        <p:spPr>
          <a:xfrm>
            <a:off x="1072604" y="2550039"/>
            <a:ext cx="1622434" cy="1622434"/>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0" name="Google Shape;1251;p56">
            <a:extLst>
              <a:ext uri="{FF2B5EF4-FFF2-40B4-BE49-F238E27FC236}">
                <a16:creationId xmlns:a16="http://schemas.microsoft.com/office/drawing/2014/main" id="{3BF27898-0ACC-24EB-589A-96F29C94157A}"/>
              </a:ext>
            </a:extLst>
          </p:cNvPr>
          <p:cNvSpPr/>
          <p:nvPr userDrawn="1"/>
        </p:nvSpPr>
        <p:spPr>
          <a:xfrm>
            <a:off x="3235665" y="2522510"/>
            <a:ext cx="1622434" cy="1622434"/>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2" name="Google Shape;1251;p56">
            <a:extLst>
              <a:ext uri="{FF2B5EF4-FFF2-40B4-BE49-F238E27FC236}">
                <a16:creationId xmlns:a16="http://schemas.microsoft.com/office/drawing/2014/main" id="{62CA34BE-87A5-8F47-C395-886E6870CF67}"/>
              </a:ext>
            </a:extLst>
          </p:cNvPr>
          <p:cNvSpPr/>
          <p:nvPr userDrawn="1"/>
        </p:nvSpPr>
        <p:spPr>
          <a:xfrm>
            <a:off x="5415148" y="2513962"/>
            <a:ext cx="1622434" cy="1622434"/>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4" name="Google Shape;1251;p56">
            <a:extLst>
              <a:ext uri="{FF2B5EF4-FFF2-40B4-BE49-F238E27FC236}">
                <a16:creationId xmlns:a16="http://schemas.microsoft.com/office/drawing/2014/main" id="{E432D5F8-7F62-B5A0-F3AC-814BFBEEB0ED}"/>
              </a:ext>
            </a:extLst>
          </p:cNvPr>
          <p:cNvSpPr/>
          <p:nvPr userDrawn="1"/>
        </p:nvSpPr>
        <p:spPr>
          <a:xfrm>
            <a:off x="7530416" y="2524926"/>
            <a:ext cx="1622434" cy="1622434"/>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6" name="Google Shape;1251;p56">
            <a:extLst>
              <a:ext uri="{FF2B5EF4-FFF2-40B4-BE49-F238E27FC236}">
                <a16:creationId xmlns:a16="http://schemas.microsoft.com/office/drawing/2014/main" id="{FBCE3915-CF40-BF29-2DBB-D9F447CC7555}"/>
              </a:ext>
            </a:extLst>
          </p:cNvPr>
          <p:cNvSpPr/>
          <p:nvPr userDrawn="1"/>
        </p:nvSpPr>
        <p:spPr>
          <a:xfrm>
            <a:off x="9709899" y="2516378"/>
            <a:ext cx="1622434" cy="1622434"/>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1" name="Text Placeholder 19">
            <a:extLst>
              <a:ext uri="{FF2B5EF4-FFF2-40B4-BE49-F238E27FC236}">
                <a16:creationId xmlns:a16="http://schemas.microsoft.com/office/drawing/2014/main" id="{811789E5-14E6-E7AB-C9D8-6E51B4544B23}"/>
              </a:ext>
            </a:extLst>
          </p:cNvPr>
          <p:cNvSpPr>
            <a:spLocks noGrp="1"/>
          </p:cNvSpPr>
          <p:nvPr>
            <p:ph type="body" sz="quarter" idx="13" hasCustomPrompt="1"/>
          </p:nvPr>
        </p:nvSpPr>
        <p:spPr>
          <a:xfrm>
            <a:off x="986726" y="2441448"/>
            <a:ext cx="1622425" cy="1622425"/>
          </a:xfrm>
          <a:prstGeom prst="ellipse">
            <a:avLst/>
          </a:prstGeom>
          <a:solidFill>
            <a:schemeClr val="accent3"/>
          </a:solidFill>
          <a:ln w="25400">
            <a:solidFill>
              <a:schemeClr val="tx1"/>
            </a:solidFill>
          </a:ln>
        </p:spPr>
        <p:txBody>
          <a:bodyPr anchor="ctr"/>
          <a:lstStyle>
            <a:lvl1pPr marL="0" indent="0" algn="ctr">
              <a:buNone/>
              <a:defRPr sz="5400">
                <a:solidFill>
                  <a:schemeClr val="bg1"/>
                </a:solidFill>
                <a:latin typeface="+mj-lt"/>
              </a:defRPr>
            </a:lvl1pPr>
          </a:lstStyle>
          <a:p>
            <a:pPr lvl="0"/>
            <a:r>
              <a:rPr lang="en-US" noProof="0"/>
              <a:t>0</a:t>
            </a:r>
          </a:p>
        </p:txBody>
      </p:sp>
      <p:sp>
        <p:nvSpPr>
          <p:cNvPr id="22" name="Text Placeholder 19">
            <a:extLst>
              <a:ext uri="{FF2B5EF4-FFF2-40B4-BE49-F238E27FC236}">
                <a16:creationId xmlns:a16="http://schemas.microsoft.com/office/drawing/2014/main" id="{AC40220B-3ED2-1841-92D5-C0056EF47402}"/>
              </a:ext>
            </a:extLst>
          </p:cNvPr>
          <p:cNvSpPr>
            <a:spLocks noGrp="1"/>
          </p:cNvSpPr>
          <p:nvPr>
            <p:ph type="body" sz="quarter" idx="14" hasCustomPrompt="1"/>
          </p:nvPr>
        </p:nvSpPr>
        <p:spPr>
          <a:xfrm>
            <a:off x="3154680" y="2441448"/>
            <a:ext cx="1622425" cy="1622425"/>
          </a:xfrm>
          <a:prstGeom prst="ellipse">
            <a:avLst/>
          </a:prstGeom>
          <a:solidFill>
            <a:schemeClr val="accent3"/>
          </a:solidFill>
          <a:ln w="25400">
            <a:solidFill>
              <a:schemeClr val="tx1"/>
            </a:solidFill>
          </a:ln>
        </p:spPr>
        <p:txBody>
          <a:bodyPr anchor="ctr"/>
          <a:lstStyle>
            <a:lvl1pPr marL="0" indent="0" algn="ctr">
              <a:buNone/>
              <a:defRPr sz="5400">
                <a:solidFill>
                  <a:schemeClr val="bg1"/>
                </a:solidFill>
                <a:latin typeface="+mj-lt"/>
              </a:defRPr>
            </a:lvl1pPr>
          </a:lstStyle>
          <a:p>
            <a:pPr lvl="0"/>
            <a:r>
              <a:rPr lang="en-US" noProof="0"/>
              <a:t>0</a:t>
            </a:r>
          </a:p>
        </p:txBody>
      </p:sp>
      <p:sp>
        <p:nvSpPr>
          <p:cNvPr id="23" name="Text Placeholder 19">
            <a:extLst>
              <a:ext uri="{FF2B5EF4-FFF2-40B4-BE49-F238E27FC236}">
                <a16:creationId xmlns:a16="http://schemas.microsoft.com/office/drawing/2014/main" id="{B8BC651C-16ED-1741-08D3-8BA2D618C650}"/>
              </a:ext>
            </a:extLst>
          </p:cNvPr>
          <p:cNvSpPr>
            <a:spLocks noGrp="1"/>
          </p:cNvSpPr>
          <p:nvPr>
            <p:ph type="body" sz="quarter" idx="15" hasCustomPrompt="1"/>
          </p:nvPr>
        </p:nvSpPr>
        <p:spPr>
          <a:xfrm>
            <a:off x="5330952" y="2441448"/>
            <a:ext cx="1622425" cy="1622425"/>
          </a:xfrm>
          <a:prstGeom prst="ellipse">
            <a:avLst/>
          </a:prstGeom>
          <a:solidFill>
            <a:schemeClr val="accent3"/>
          </a:solidFill>
          <a:ln w="25400">
            <a:solidFill>
              <a:schemeClr val="tx1"/>
            </a:solidFill>
          </a:ln>
        </p:spPr>
        <p:txBody>
          <a:bodyPr anchor="ctr"/>
          <a:lstStyle>
            <a:lvl1pPr marL="0" indent="0" algn="ctr">
              <a:buNone/>
              <a:defRPr sz="5400">
                <a:solidFill>
                  <a:schemeClr val="bg1"/>
                </a:solidFill>
                <a:latin typeface="+mj-lt"/>
              </a:defRPr>
            </a:lvl1pPr>
          </a:lstStyle>
          <a:p>
            <a:pPr lvl="0"/>
            <a:r>
              <a:rPr lang="en-US" noProof="0"/>
              <a:t>0</a:t>
            </a:r>
          </a:p>
        </p:txBody>
      </p:sp>
      <p:sp>
        <p:nvSpPr>
          <p:cNvPr id="24" name="Text Placeholder 19">
            <a:extLst>
              <a:ext uri="{FF2B5EF4-FFF2-40B4-BE49-F238E27FC236}">
                <a16:creationId xmlns:a16="http://schemas.microsoft.com/office/drawing/2014/main" id="{B42AFC50-5862-D501-9586-4A96D4DA667F}"/>
              </a:ext>
            </a:extLst>
          </p:cNvPr>
          <p:cNvSpPr>
            <a:spLocks noGrp="1"/>
          </p:cNvSpPr>
          <p:nvPr>
            <p:ph type="body" sz="quarter" idx="16" hasCustomPrompt="1"/>
          </p:nvPr>
        </p:nvSpPr>
        <p:spPr>
          <a:xfrm>
            <a:off x="7443216" y="2441448"/>
            <a:ext cx="1622425" cy="1622425"/>
          </a:xfrm>
          <a:prstGeom prst="ellipse">
            <a:avLst/>
          </a:prstGeom>
          <a:solidFill>
            <a:schemeClr val="accent3"/>
          </a:solidFill>
          <a:ln w="25400">
            <a:solidFill>
              <a:schemeClr val="tx1"/>
            </a:solidFill>
          </a:ln>
        </p:spPr>
        <p:txBody>
          <a:bodyPr anchor="ctr"/>
          <a:lstStyle>
            <a:lvl1pPr marL="0" indent="0" algn="ctr">
              <a:buNone/>
              <a:defRPr sz="5400">
                <a:solidFill>
                  <a:schemeClr val="bg1"/>
                </a:solidFill>
                <a:latin typeface="+mj-lt"/>
              </a:defRPr>
            </a:lvl1pPr>
          </a:lstStyle>
          <a:p>
            <a:pPr lvl="0"/>
            <a:r>
              <a:rPr lang="en-US" noProof="0"/>
              <a:t>0</a:t>
            </a:r>
          </a:p>
        </p:txBody>
      </p:sp>
      <p:sp>
        <p:nvSpPr>
          <p:cNvPr id="25" name="Text Placeholder 19">
            <a:extLst>
              <a:ext uri="{FF2B5EF4-FFF2-40B4-BE49-F238E27FC236}">
                <a16:creationId xmlns:a16="http://schemas.microsoft.com/office/drawing/2014/main" id="{45772425-B358-35A8-C707-76C81B500EDA}"/>
              </a:ext>
            </a:extLst>
          </p:cNvPr>
          <p:cNvSpPr>
            <a:spLocks noGrp="1"/>
          </p:cNvSpPr>
          <p:nvPr>
            <p:ph type="body" sz="quarter" idx="17" hasCustomPrompt="1"/>
          </p:nvPr>
        </p:nvSpPr>
        <p:spPr>
          <a:xfrm>
            <a:off x="9628632" y="2441448"/>
            <a:ext cx="1622425" cy="1622425"/>
          </a:xfrm>
          <a:prstGeom prst="ellipse">
            <a:avLst/>
          </a:prstGeom>
          <a:solidFill>
            <a:schemeClr val="accent3"/>
          </a:solidFill>
          <a:ln w="25400">
            <a:solidFill>
              <a:schemeClr val="tx1"/>
            </a:solidFill>
          </a:ln>
        </p:spPr>
        <p:txBody>
          <a:bodyPr anchor="ctr"/>
          <a:lstStyle>
            <a:lvl1pPr marL="0" indent="0" algn="ctr">
              <a:buNone/>
              <a:defRPr sz="5400">
                <a:solidFill>
                  <a:schemeClr val="bg1"/>
                </a:solidFill>
                <a:latin typeface="+mj-lt"/>
              </a:defRPr>
            </a:lvl1pPr>
          </a:lstStyle>
          <a:p>
            <a:pPr lvl="0"/>
            <a:r>
              <a:rPr lang="en-US" noProof="0"/>
              <a:t>0</a:t>
            </a:r>
          </a:p>
        </p:txBody>
      </p:sp>
      <p:sp>
        <p:nvSpPr>
          <p:cNvPr id="27" name="Text Placeholder 26">
            <a:extLst>
              <a:ext uri="{FF2B5EF4-FFF2-40B4-BE49-F238E27FC236}">
                <a16:creationId xmlns:a16="http://schemas.microsoft.com/office/drawing/2014/main" id="{B0B8A0CF-58B1-629F-C8DB-238E5114277C}"/>
              </a:ext>
            </a:extLst>
          </p:cNvPr>
          <p:cNvSpPr>
            <a:spLocks noGrp="1"/>
          </p:cNvSpPr>
          <p:nvPr>
            <p:ph type="body" sz="quarter" idx="18"/>
          </p:nvPr>
        </p:nvSpPr>
        <p:spPr>
          <a:xfrm>
            <a:off x="824102" y="4325112"/>
            <a:ext cx="1947672" cy="630936"/>
          </a:xfrm>
        </p:spPr>
        <p:txBody>
          <a:bodyPr/>
          <a:lstStyle>
            <a:lvl1pPr marL="0" indent="0" algn="ctr">
              <a:lnSpc>
                <a:spcPct val="120000"/>
              </a:lnSpc>
              <a:spcBef>
                <a:spcPts val="0"/>
              </a:spcBef>
              <a:buNone/>
              <a:defRPr sz="2000">
                <a:latin typeface="+mj-lt"/>
              </a:defRPr>
            </a:lvl1pPr>
          </a:lstStyle>
          <a:p>
            <a:pPr lvl="0"/>
            <a:r>
              <a:rPr lang="en-US" noProof="0"/>
              <a:t>Click to edit Master text styles</a:t>
            </a:r>
          </a:p>
        </p:txBody>
      </p:sp>
      <p:sp>
        <p:nvSpPr>
          <p:cNvPr id="28" name="Text Placeholder 26">
            <a:extLst>
              <a:ext uri="{FF2B5EF4-FFF2-40B4-BE49-F238E27FC236}">
                <a16:creationId xmlns:a16="http://schemas.microsoft.com/office/drawing/2014/main" id="{3973DBDD-5F4C-3094-B5AB-751AF360379C}"/>
              </a:ext>
            </a:extLst>
          </p:cNvPr>
          <p:cNvSpPr>
            <a:spLocks noGrp="1"/>
          </p:cNvSpPr>
          <p:nvPr>
            <p:ph type="body" sz="quarter" idx="19"/>
          </p:nvPr>
        </p:nvSpPr>
        <p:spPr>
          <a:xfrm>
            <a:off x="2992056" y="4326702"/>
            <a:ext cx="1947672" cy="630936"/>
          </a:xfrm>
        </p:spPr>
        <p:txBody>
          <a:bodyPr/>
          <a:lstStyle>
            <a:lvl1pPr marL="0" indent="0" algn="ctr">
              <a:lnSpc>
                <a:spcPct val="120000"/>
              </a:lnSpc>
              <a:spcBef>
                <a:spcPts val="0"/>
              </a:spcBef>
              <a:buNone/>
              <a:defRPr sz="2000">
                <a:latin typeface="+mj-lt"/>
              </a:defRPr>
            </a:lvl1pPr>
          </a:lstStyle>
          <a:p>
            <a:pPr lvl="0"/>
            <a:r>
              <a:rPr lang="en-US" noProof="0"/>
              <a:t>Click to edit Master text styles</a:t>
            </a:r>
          </a:p>
        </p:txBody>
      </p:sp>
      <p:sp>
        <p:nvSpPr>
          <p:cNvPr id="29" name="Text Placeholder 26">
            <a:extLst>
              <a:ext uri="{FF2B5EF4-FFF2-40B4-BE49-F238E27FC236}">
                <a16:creationId xmlns:a16="http://schemas.microsoft.com/office/drawing/2014/main" id="{6A7033DE-A188-7F2B-B42D-3B4334B2C4BE}"/>
              </a:ext>
            </a:extLst>
          </p:cNvPr>
          <p:cNvSpPr>
            <a:spLocks noGrp="1"/>
          </p:cNvSpPr>
          <p:nvPr>
            <p:ph type="body" sz="quarter" idx="20"/>
          </p:nvPr>
        </p:nvSpPr>
        <p:spPr>
          <a:xfrm>
            <a:off x="5168328" y="4313642"/>
            <a:ext cx="1947672" cy="630936"/>
          </a:xfrm>
        </p:spPr>
        <p:txBody>
          <a:bodyPr/>
          <a:lstStyle>
            <a:lvl1pPr marL="0" indent="0" algn="ctr">
              <a:lnSpc>
                <a:spcPct val="120000"/>
              </a:lnSpc>
              <a:spcBef>
                <a:spcPts val="0"/>
              </a:spcBef>
              <a:buNone/>
              <a:defRPr sz="2000">
                <a:latin typeface="+mj-lt"/>
              </a:defRPr>
            </a:lvl1pPr>
          </a:lstStyle>
          <a:p>
            <a:pPr lvl="0"/>
            <a:r>
              <a:rPr lang="en-US" noProof="0"/>
              <a:t>Click to edit Master text styles</a:t>
            </a:r>
          </a:p>
        </p:txBody>
      </p:sp>
      <p:sp>
        <p:nvSpPr>
          <p:cNvPr id="30" name="Text Placeholder 26">
            <a:extLst>
              <a:ext uri="{FF2B5EF4-FFF2-40B4-BE49-F238E27FC236}">
                <a16:creationId xmlns:a16="http://schemas.microsoft.com/office/drawing/2014/main" id="{82C8DA85-8265-9485-A51D-73E1629CC541}"/>
              </a:ext>
            </a:extLst>
          </p:cNvPr>
          <p:cNvSpPr>
            <a:spLocks noGrp="1"/>
          </p:cNvSpPr>
          <p:nvPr>
            <p:ph type="body" sz="quarter" idx="21"/>
          </p:nvPr>
        </p:nvSpPr>
        <p:spPr>
          <a:xfrm>
            <a:off x="7279858" y="4319944"/>
            <a:ext cx="1947672" cy="630936"/>
          </a:xfrm>
        </p:spPr>
        <p:txBody>
          <a:bodyPr/>
          <a:lstStyle>
            <a:lvl1pPr marL="0" indent="0" algn="ctr">
              <a:lnSpc>
                <a:spcPct val="120000"/>
              </a:lnSpc>
              <a:spcBef>
                <a:spcPts val="0"/>
              </a:spcBef>
              <a:buNone/>
              <a:defRPr sz="2000">
                <a:latin typeface="+mj-lt"/>
              </a:defRPr>
            </a:lvl1pPr>
          </a:lstStyle>
          <a:p>
            <a:pPr lvl="0"/>
            <a:r>
              <a:rPr lang="en-US" noProof="0"/>
              <a:t>Click to edit Master text styles</a:t>
            </a:r>
          </a:p>
        </p:txBody>
      </p:sp>
      <p:sp>
        <p:nvSpPr>
          <p:cNvPr id="31" name="Text Placeholder 26">
            <a:extLst>
              <a:ext uri="{FF2B5EF4-FFF2-40B4-BE49-F238E27FC236}">
                <a16:creationId xmlns:a16="http://schemas.microsoft.com/office/drawing/2014/main" id="{20594F27-59D4-99D2-77B5-71915573EDA4}"/>
              </a:ext>
            </a:extLst>
          </p:cNvPr>
          <p:cNvSpPr>
            <a:spLocks noGrp="1"/>
          </p:cNvSpPr>
          <p:nvPr>
            <p:ph type="body" sz="quarter" idx="22"/>
          </p:nvPr>
        </p:nvSpPr>
        <p:spPr>
          <a:xfrm>
            <a:off x="9466008" y="4319944"/>
            <a:ext cx="1947672" cy="630936"/>
          </a:xfrm>
        </p:spPr>
        <p:txBody>
          <a:bodyPr/>
          <a:lstStyle>
            <a:lvl1pPr marL="0" indent="0" algn="ctr">
              <a:lnSpc>
                <a:spcPct val="120000"/>
              </a:lnSpc>
              <a:spcBef>
                <a:spcPts val="0"/>
              </a:spcBef>
              <a:buNone/>
              <a:defRPr sz="2000">
                <a:latin typeface="+mj-lt"/>
              </a:defRPr>
            </a:lvl1pPr>
          </a:lstStyle>
          <a:p>
            <a:pPr lvl="0"/>
            <a:r>
              <a:rPr lang="en-US" noProof="0"/>
              <a:t>Click to edit Master text styles</a:t>
            </a:r>
          </a:p>
        </p:txBody>
      </p:sp>
      <p:sp>
        <p:nvSpPr>
          <p:cNvPr id="6" name="Slide Number Placeholder 5">
            <a:extLst>
              <a:ext uri="{FF2B5EF4-FFF2-40B4-BE49-F238E27FC236}">
                <a16:creationId xmlns:a16="http://schemas.microsoft.com/office/drawing/2014/main" id="{754CBAEF-CF24-7502-B796-D47DF23F28D4}"/>
              </a:ext>
            </a:extLst>
          </p:cNvPr>
          <p:cNvSpPr>
            <a:spLocks noGrp="1"/>
          </p:cNvSpPr>
          <p:nvPr>
            <p:ph type="sldNum" sz="quarter" idx="12"/>
          </p:nvPr>
        </p:nvSpPr>
        <p:spPr/>
        <p:txBody>
          <a:bodyPr/>
          <a:lstStyle/>
          <a:p>
            <a:fld id="{8D0AFDD5-844D-364D-8AEC-50CF4D36D55D}" type="slidenum">
              <a:rPr lang="en-US" noProof="0" smtClean="0"/>
              <a:t>‹#›</a:t>
            </a:fld>
            <a:endParaRPr lang="en-US" noProof="0"/>
          </a:p>
        </p:txBody>
      </p:sp>
      <p:sp>
        <p:nvSpPr>
          <p:cNvPr id="5" name="Footer Placeholder 4">
            <a:extLst>
              <a:ext uri="{FF2B5EF4-FFF2-40B4-BE49-F238E27FC236}">
                <a16:creationId xmlns:a16="http://schemas.microsoft.com/office/drawing/2014/main" id="{82D9E7CE-C596-EE32-BBFE-799C10EFBBB2}"/>
              </a:ext>
            </a:extLst>
          </p:cNvPr>
          <p:cNvSpPr>
            <a:spLocks noGrp="1"/>
          </p:cNvSpPr>
          <p:nvPr>
            <p:ph type="ftr" sz="quarter" idx="11"/>
          </p:nvPr>
        </p:nvSpPr>
        <p:spPr/>
        <p:txBody>
          <a:bodyPr/>
          <a:lstStyle/>
          <a:p>
            <a:r>
              <a:rPr lang="en-US" noProof="0"/>
              <a:t>Presentation title</a:t>
            </a:r>
          </a:p>
        </p:txBody>
      </p:sp>
      <p:sp>
        <p:nvSpPr>
          <p:cNvPr id="4" name="Date Placeholder 3">
            <a:extLst>
              <a:ext uri="{FF2B5EF4-FFF2-40B4-BE49-F238E27FC236}">
                <a16:creationId xmlns:a16="http://schemas.microsoft.com/office/drawing/2014/main" id="{7490B60C-999F-167B-3927-D752A0DE60A7}"/>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7489256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ontent with Caption">
    <p:bg>
      <p:bgPr>
        <a:solidFill>
          <a:schemeClr val="tx2"/>
        </a:solidFill>
        <a:effectLst/>
      </p:bgPr>
    </p:bg>
    <p:spTree>
      <p:nvGrpSpPr>
        <p:cNvPr id="1" name=""/>
        <p:cNvGrpSpPr/>
        <p:nvPr/>
      </p:nvGrpSpPr>
      <p:grpSpPr>
        <a:xfrm>
          <a:off x="0" y="0"/>
          <a:ext cx="0" cy="0"/>
          <a:chOff x="0" y="0"/>
          <a:chExt cx="0" cy="0"/>
        </a:xfrm>
      </p:grpSpPr>
      <p:sp>
        <p:nvSpPr>
          <p:cNvPr id="8" name="Google Shape;327;p33">
            <a:extLst>
              <a:ext uri="{FF2B5EF4-FFF2-40B4-BE49-F238E27FC236}">
                <a16:creationId xmlns:a16="http://schemas.microsoft.com/office/drawing/2014/main" id="{F51DD675-2DC4-A4BE-C624-3048A2E666B7}"/>
              </a:ext>
            </a:extLst>
          </p:cNvPr>
          <p:cNvSpPr/>
          <p:nvPr userDrawn="1"/>
        </p:nvSpPr>
        <p:spPr>
          <a:xfrm>
            <a:off x="809553" y="1012104"/>
            <a:ext cx="6957749" cy="5061732"/>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12" name="Google Shape;328;p33">
            <a:extLst>
              <a:ext uri="{FF2B5EF4-FFF2-40B4-BE49-F238E27FC236}">
                <a16:creationId xmlns:a16="http://schemas.microsoft.com/office/drawing/2014/main" id="{A0952ED0-9FCB-B6D2-E806-E2663B8961D0}"/>
              </a:ext>
            </a:extLst>
          </p:cNvPr>
          <p:cNvSpPr/>
          <p:nvPr userDrawn="1"/>
        </p:nvSpPr>
        <p:spPr>
          <a:xfrm>
            <a:off x="600338" y="782757"/>
            <a:ext cx="6957749" cy="5061732"/>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BF01426A-0740-2EB9-FC34-9C043459357E}"/>
              </a:ext>
            </a:extLst>
          </p:cNvPr>
          <p:cNvSpPr>
            <a:spLocks noGrp="1"/>
          </p:cNvSpPr>
          <p:nvPr>
            <p:ph type="title"/>
          </p:nvPr>
        </p:nvSpPr>
        <p:spPr>
          <a:xfrm>
            <a:off x="1389888" y="1719072"/>
            <a:ext cx="5038344" cy="1709928"/>
          </a:xfrm>
        </p:spPr>
        <p:txBody>
          <a:bodyPr/>
          <a:lstStyle>
            <a:lvl1pPr algn="l">
              <a:lnSpc>
                <a:spcPct val="90000"/>
              </a:lnSpc>
              <a:defRPr/>
            </a:lvl1pPr>
          </a:lstStyle>
          <a:p>
            <a:r>
              <a:rPr lang="en-US" noProof="0"/>
              <a:t>Click to edit Master title style</a:t>
            </a:r>
          </a:p>
        </p:txBody>
      </p:sp>
      <p:sp>
        <p:nvSpPr>
          <p:cNvPr id="10" name="Picture Placeholder 9">
            <a:extLst>
              <a:ext uri="{FF2B5EF4-FFF2-40B4-BE49-F238E27FC236}">
                <a16:creationId xmlns:a16="http://schemas.microsoft.com/office/drawing/2014/main" id="{0BC3CDDF-FEA3-712D-9071-515D264F06E7}"/>
              </a:ext>
            </a:extLst>
          </p:cNvPr>
          <p:cNvSpPr>
            <a:spLocks noGrp="1"/>
          </p:cNvSpPr>
          <p:nvPr>
            <p:ph type="pic" sz="quarter" idx="13"/>
          </p:nvPr>
        </p:nvSpPr>
        <p:spPr>
          <a:xfrm>
            <a:off x="8296656" y="0"/>
            <a:ext cx="3895344" cy="6858000"/>
          </a:xfrm>
          <a:solidFill>
            <a:schemeClr val="accent1"/>
          </a:solidFill>
        </p:spPr>
        <p:txBody>
          <a:bodyPr anchor="ctr"/>
          <a:lstStyle>
            <a:lvl1pPr marL="0" indent="0" algn="ctr">
              <a:buNone/>
              <a:defRPr/>
            </a:lvl1pPr>
          </a:lstStyle>
          <a:p>
            <a:r>
              <a:rPr lang="en-US" noProof="0"/>
              <a:t>Click icon to add picture</a:t>
            </a:r>
          </a:p>
        </p:txBody>
      </p:sp>
      <p:sp>
        <p:nvSpPr>
          <p:cNvPr id="3" name="Content Placeholder 2">
            <a:extLst>
              <a:ext uri="{FF2B5EF4-FFF2-40B4-BE49-F238E27FC236}">
                <a16:creationId xmlns:a16="http://schemas.microsoft.com/office/drawing/2014/main" id="{A00F6C1B-F86D-84E1-F13C-1A2310E172C3}"/>
              </a:ext>
            </a:extLst>
          </p:cNvPr>
          <p:cNvSpPr>
            <a:spLocks noGrp="1"/>
          </p:cNvSpPr>
          <p:nvPr>
            <p:ph idx="1"/>
          </p:nvPr>
        </p:nvSpPr>
        <p:spPr>
          <a:xfrm>
            <a:off x="1389888" y="3054096"/>
            <a:ext cx="5010912" cy="2130552"/>
          </a:xfrm>
        </p:spPr>
        <p:txBody>
          <a:bodyPr/>
          <a:lstStyle>
            <a:lvl1pPr marL="54864" indent="0">
              <a:lnSpc>
                <a:spcPct val="120000"/>
              </a:lnSpc>
              <a:spcBef>
                <a:spcPts val="0"/>
              </a:spcBef>
              <a:buNone/>
              <a:defRPr sz="1600"/>
            </a:lvl1pPr>
            <a:lvl2pPr>
              <a:defRPr sz="1400"/>
            </a:lvl2pPr>
            <a:lvl3pPr>
              <a:defRPr sz="1200"/>
            </a:lvl3pPr>
            <a:lvl4pPr>
              <a:defRPr sz="1100"/>
            </a:lvl4pPr>
            <a:lvl5pPr>
              <a:defRPr sz="1100"/>
            </a:lvl5pPr>
          </a:lstStyle>
          <a:p>
            <a:pPr lvl="0"/>
            <a:r>
              <a:rPr lang="en-US" noProof="0"/>
              <a:t>Click to edit Master text styles</a:t>
            </a:r>
          </a:p>
        </p:txBody>
      </p:sp>
      <p:cxnSp>
        <p:nvCxnSpPr>
          <p:cNvPr id="28" name="Straight Connector 27">
            <a:extLst>
              <a:ext uri="{FF2B5EF4-FFF2-40B4-BE49-F238E27FC236}">
                <a16:creationId xmlns:a16="http://schemas.microsoft.com/office/drawing/2014/main" id="{A4F7CD76-D087-685D-2E27-537F34D67EBE}"/>
              </a:ext>
            </a:extLst>
          </p:cNvPr>
          <p:cNvCxnSpPr>
            <a:cxnSpLocks/>
          </p:cNvCxnSpPr>
          <p:nvPr userDrawn="1"/>
        </p:nvCxnSpPr>
        <p:spPr>
          <a:xfrm>
            <a:off x="11276341" y="6528816"/>
            <a:ext cx="9144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6" name="Slide Number Placeholder 5">
            <a:extLst>
              <a:ext uri="{FF2B5EF4-FFF2-40B4-BE49-F238E27FC236}">
                <a16:creationId xmlns:a16="http://schemas.microsoft.com/office/drawing/2014/main" id="{754CBAEF-CF24-7502-B796-D47DF23F28D4}"/>
              </a:ext>
            </a:extLst>
          </p:cNvPr>
          <p:cNvSpPr>
            <a:spLocks noGrp="1"/>
          </p:cNvSpPr>
          <p:nvPr>
            <p:ph type="sldNum" sz="quarter" idx="12"/>
          </p:nvPr>
        </p:nvSpPr>
        <p:spPr>
          <a:xfrm>
            <a:off x="3962400" y="6400904"/>
            <a:ext cx="365760" cy="246888"/>
          </a:xfrm>
        </p:spPr>
        <p:txBody>
          <a:bodyPr/>
          <a:lstStyle>
            <a:lvl1pPr>
              <a:defRPr>
                <a:solidFill>
                  <a:schemeClr val="bg1"/>
                </a:solidFill>
              </a:defRPr>
            </a:lvl1pPr>
          </a:lstStyle>
          <a:p>
            <a:fld id="{8D0AFDD5-844D-364D-8AEC-50CF4D36D55D}" type="slidenum">
              <a:rPr lang="en-US" noProof="0" smtClean="0"/>
              <a:pPr/>
              <a:t>‹#›</a:t>
            </a:fld>
            <a:endParaRPr lang="en-US" noProof="0"/>
          </a:p>
        </p:txBody>
      </p:sp>
      <p:grpSp>
        <p:nvGrpSpPr>
          <p:cNvPr id="13" name="Group 12">
            <a:extLst>
              <a:ext uri="{FF2B5EF4-FFF2-40B4-BE49-F238E27FC236}">
                <a16:creationId xmlns:a16="http://schemas.microsoft.com/office/drawing/2014/main" id="{0C63F889-82B6-D594-DA07-4C82AE33663F}"/>
              </a:ext>
            </a:extLst>
          </p:cNvPr>
          <p:cNvGrpSpPr/>
          <p:nvPr userDrawn="1"/>
        </p:nvGrpSpPr>
        <p:grpSpPr>
          <a:xfrm>
            <a:off x="0" y="6527001"/>
            <a:ext cx="8294153" cy="5617"/>
            <a:chOff x="0" y="6527001"/>
            <a:chExt cx="8294153" cy="5617"/>
          </a:xfrm>
        </p:grpSpPr>
        <p:cxnSp>
          <p:nvCxnSpPr>
            <p:cNvPr id="14" name="Straight Connector 13">
              <a:extLst>
                <a:ext uri="{FF2B5EF4-FFF2-40B4-BE49-F238E27FC236}">
                  <a16:creationId xmlns:a16="http://schemas.microsoft.com/office/drawing/2014/main" id="{3F4BFE95-6DCA-752C-0F0C-CCAF1A576CD0}"/>
                </a:ext>
              </a:extLst>
            </p:cNvPr>
            <p:cNvCxnSpPr>
              <a:cxnSpLocks/>
            </p:cNvCxnSpPr>
            <p:nvPr/>
          </p:nvCxnSpPr>
          <p:spPr>
            <a:xfrm>
              <a:off x="0" y="6527001"/>
              <a:ext cx="3935513" cy="561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3920C2FA-C2E7-21E2-09D0-3BA6B1BC2C1E}"/>
                </a:ext>
              </a:extLst>
            </p:cNvPr>
            <p:cNvCxnSpPr>
              <a:cxnSpLocks/>
            </p:cNvCxnSpPr>
            <p:nvPr/>
          </p:nvCxnSpPr>
          <p:spPr>
            <a:xfrm>
              <a:off x="4358640" y="6527001"/>
              <a:ext cx="3935513" cy="561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882084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ection Header">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38D51F-4DA4-5AB7-6ACD-17065B86DE72}"/>
              </a:ext>
            </a:extLst>
          </p:cNvPr>
          <p:cNvSpPr>
            <a:spLocks noGrp="1"/>
          </p:cNvSpPr>
          <p:nvPr>
            <p:ph type="title"/>
          </p:nvPr>
        </p:nvSpPr>
        <p:spPr>
          <a:xfrm>
            <a:off x="731520" y="1947672"/>
            <a:ext cx="3017520" cy="1938528"/>
          </a:xfrm>
        </p:spPr>
        <p:txBody>
          <a:bodyPr anchor="t"/>
          <a:lstStyle>
            <a:lvl1pPr algn="l">
              <a:defRPr sz="6000"/>
            </a:lvl1pPr>
          </a:lstStyle>
          <a:p>
            <a:r>
              <a:rPr lang="en-US" noProof="0"/>
              <a:t>Click to edit Master title style</a:t>
            </a:r>
          </a:p>
        </p:txBody>
      </p:sp>
      <p:sp>
        <p:nvSpPr>
          <p:cNvPr id="3" name="Text Placeholder 2">
            <a:extLst>
              <a:ext uri="{FF2B5EF4-FFF2-40B4-BE49-F238E27FC236}">
                <a16:creationId xmlns:a16="http://schemas.microsoft.com/office/drawing/2014/main" id="{F4264711-7A11-A788-DD48-17D0C3B08384}"/>
              </a:ext>
            </a:extLst>
          </p:cNvPr>
          <p:cNvSpPr>
            <a:spLocks noGrp="1"/>
          </p:cNvSpPr>
          <p:nvPr>
            <p:ph type="body" idx="1"/>
          </p:nvPr>
        </p:nvSpPr>
        <p:spPr>
          <a:xfrm>
            <a:off x="758952" y="4279392"/>
            <a:ext cx="2980944" cy="402336"/>
          </a:xfrm>
        </p:spPr>
        <p:txBody>
          <a:bodyPr/>
          <a:lstStyle>
            <a:lvl1pPr marL="0" indent="0">
              <a:lnSpc>
                <a:spcPct val="100000"/>
              </a:lnSpc>
              <a:spcBef>
                <a:spcPts val="0"/>
              </a:spcBef>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Click to edit Master text styles</a:t>
            </a:r>
          </a:p>
        </p:txBody>
      </p:sp>
      <p:sp>
        <p:nvSpPr>
          <p:cNvPr id="8" name="Google Shape;1251;p56">
            <a:extLst>
              <a:ext uri="{FF2B5EF4-FFF2-40B4-BE49-F238E27FC236}">
                <a16:creationId xmlns:a16="http://schemas.microsoft.com/office/drawing/2014/main" id="{9061A64A-DA6A-5D22-BE0B-94B0626A6CF1}"/>
              </a:ext>
            </a:extLst>
          </p:cNvPr>
          <p:cNvSpPr/>
          <p:nvPr userDrawn="1"/>
        </p:nvSpPr>
        <p:spPr>
          <a:xfrm>
            <a:off x="5102241" y="597060"/>
            <a:ext cx="5949692" cy="5949692"/>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0" name="Picture Placeholder 9">
            <a:extLst>
              <a:ext uri="{FF2B5EF4-FFF2-40B4-BE49-F238E27FC236}">
                <a16:creationId xmlns:a16="http://schemas.microsoft.com/office/drawing/2014/main" id="{E88E5310-5724-6031-306F-4110AC65EBDB}"/>
              </a:ext>
            </a:extLst>
          </p:cNvPr>
          <p:cNvSpPr>
            <a:spLocks noGrp="1" noChangeAspect="1"/>
          </p:cNvSpPr>
          <p:nvPr>
            <p:ph type="pic" sz="quarter" idx="10"/>
          </p:nvPr>
        </p:nvSpPr>
        <p:spPr>
          <a:xfrm>
            <a:off x="5001768" y="420624"/>
            <a:ext cx="5897880" cy="5897880"/>
          </a:xfrm>
          <a:prstGeom prst="ellipse">
            <a:avLst/>
          </a:prstGeom>
          <a:solidFill>
            <a:schemeClr val="accent1"/>
          </a:solidFill>
          <a:ln w="25400">
            <a:solidFill>
              <a:schemeClr val="tx1"/>
            </a:solidFill>
          </a:ln>
        </p:spPr>
        <p:txBody>
          <a:bodyPr anchor="ctr"/>
          <a:lstStyle>
            <a:lvl1pPr marL="0" indent="0" algn="ctr">
              <a:buNone/>
              <a:defRPr/>
            </a:lvl1pPr>
          </a:lstStyle>
          <a:p>
            <a:r>
              <a:rPr lang="en-US" noProof="0"/>
              <a:t>Click icon to add picture</a:t>
            </a:r>
          </a:p>
        </p:txBody>
      </p:sp>
    </p:spTree>
    <p:extLst>
      <p:ext uri="{BB962C8B-B14F-4D97-AF65-F5344CB8AC3E}">
        <p14:creationId xmlns:p14="http://schemas.microsoft.com/office/powerpoint/2010/main" val="7911687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accent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1426A-0740-2EB9-FC34-9C043459357E}"/>
              </a:ext>
            </a:extLst>
          </p:cNvPr>
          <p:cNvSpPr>
            <a:spLocks noGrp="1"/>
          </p:cNvSpPr>
          <p:nvPr>
            <p:ph type="title"/>
          </p:nvPr>
        </p:nvSpPr>
        <p:spPr/>
        <p:txBody>
          <a:bodyPr/>
          <a:lstStyle/>
          <a:p>
            <a:r>
              <a:rPr lang="en-US" noProof="0"/>
              <a:t>Click to edit Master title style</a:t>
            </a:r>
          </a:p>
        </p:txBody>
      </p:sp>
      <p:sp>
        <p:nvSpPr>
          <p:cNvPr id="3" name="Content Placeholder 2">
            <a:extLst>
              <a:ext uri="{FF2B5EF4-FFF2-40B4-BE49-F238E27FC236}">
                <a16:creationId xmlns:a16="http://schemas.microsoft.com/office/drawing/2014/main" id="{A00F6C1B-F86D-84E1-F13C-1A2310E172C3}"/>
              </a:ext>
            </a:extLst>
          </p:cNvPr>
          <p:cNvSpPr>
            <a:spLocks noGrp="1"/>
          </p:cNvSpPr>
          <p:nvPr>
            <p:ph idx="1"/>
          </p:nvPr>
        </p:nvSpPr>
        <p:spPr>
          <a:xfrm>
            <a:off x="484632" y="1810512"/>
            <a:ext cx="11000232" cy="416052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Slide Number Placeholder 5">
            <a:extLst>
              <a:ext uri="{FF2B5EF4-FFF2-40B4-BE49-F238E27FC236}">
                <a16:creationId xmlns:a16="http://schemas.microsoft.com/office/drawing/2014/main" id="{754CBAEF-CF24-7502-B796-D47DF23F28D4}"/>
              </a:ext>
            </a:extLst>
          </p:cNvPr>
          <p:cNvSpPr>
            <a:spLocks noGrp="1"/>
          </p:cNvSpPr>
          <p:nvPr>
            <p:ph type="sldNum" sz="quarter" idx="12"/>
          </p:nvPr>
        </p:nvSpPr>
        <p:spPr/>
        <p:txBody>
          <a:bodyPr/>
          <a:lstStyle/>
          <a:p>
            <a:fld id="{8D0AFDD5-844D-364D-8AEC-50CF4D36D55D}" type="slidenum">
              <a:rPr lang="en-US" noProof="0" smtClean="0"/>
              <a:t>‹#›</a:t>
            </a:fld>
            <a:endParaRPr lang="en-US" noProof="0"/>
          </a:p>
        </p:txBody>
      </p:sp>
      <p:sp>
        <p:nvSpPr>
          <p:cNvPr id="5" name="Footer Placeholder 4">
            <a:extLst>
              <a:ext uri="{FF2B5EF4-FFF2-40B4-BE49-F238E27FC236}">
                <a16:creationId xmlns:a16="http://schemas.microsoft.com/office/drawing/2014/main" id="{82D9E7CE-C596-EE32-BBFE-799C10EFBBB2}"/>
              </a:ext>
            </a:extLst>
          </p:cNvPr>
          <p:cNvSpPr>
            <a:spLocks noGrp="1"/>
          </p:cNvSpPr>
          <p:nvPr>
            <p:ph type="ftr" sz="quarter" idx="11"/>
          </p:nvPr>
        </p:nvSpPr>
        <p:spPr/>
        <p:txBody>
          <a:bodyPr/>
          <a:lstStyle/>
          <a:p>
            <a:r>
              <a:rPr lang="en-US" noProof="0"/>
              <a:t>Presentation title</a:t>
            </a:r>
          </a:p>
        </p:txBody>
      </p:sp>
      <p:sp>
        <p:nvSpPr>
          <p:cNvPr id="4" name="Date Placeholder 3">
            <a:extLst>
              <a:ext uri="{FF2B5EF4-FFF2-40B4-BE49-F238E27FC236}">
                <a16:creationId xmlns:a16="http://schemas.microsoft.com/office/drawing/2014/main" id="{7490B60C-999F-167B-3927-D752A0DE60A7}"/>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12013492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accent3"/>
        </a:solidFill>
        <a:effectLst/>
      </p:bgPr>
    </p:bg>
    <p:spTree>
      <p:nvGrpSpPr>
        <p:cNvPr id="1" name=""/>
        <p:cNvGrpSpPr/>
        <p:nvPr/>
      </p:nvGrpSpPr>
      <p:grpSpPr>
        <a:xfrm>
          <a:off x="0" y="0"/>
          <a:ext cx="0" cy="0"/>
          <a:chOff x="0" y="0"/>
          <a:chExt cx="0" cy="0"/>
        </a:xfrm>
      </p:grpSpPr>
      <p:sp>
        <p:nvSpPr>
          <p:cNvPr id="12" name="Google Shape;327;p33">
            <a:extLst>
              <a:ext uri="{FF2B5EF4-FFF2-40B4-BE49-F238E27FC236}">
                <a16:creationId xmlns:a16="http://schemas.microsoft.com/office/drawing/2014/main" id="{EA1EE280-E44E-F71B-ED1B-CA8CEDEE6175}"/>
              </a:ext>
            </a:extLst>
          </p:cNvPr>
          <p:cNvSpPr/>
          <p:nvPr userDrawn="1"/>
        </p:nvSpPr>
        <p:spPr>
          <a:xfrm>
            <a:off x="1087280" y="1161412"/>
            <a:ext cx="10221119" cy="4831742"/>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accent2">
                  <a:lumMod val="20000"/>
                  <a:lumOff val="80000"/>
                </a:schemeClr>
              </a:solidFill>
              <a:latin typeface="Karla"/>
              <a:ea typeface="Karla"/>
              <a:cs typeface="Karla"/>
              <a:sym typeface="Karla"/>
            </a:endParaRPr>
          </a:p>
        </p:txBody>
      </p:sp>
      <p:sp>
        <p:nvSpPr>
          <p:cNvPr id="14" name="Google Shape;328;p33">
            <a:extLst>
              <a:ext uri="{FF2B5EF4-FFF2-40B4-BE49-F238E27FC236}">
                <a16:creationId xmlns:a16="http://schemas.microsoft.com/office/drawing/2014/main" id="{332C8624-D848-DF0C-9104-7A2655E4A0FE}"/>
              </a:ext>
            </a:extLst>
          </p:cNvPr>
          <p:cNvSpPr/>
          <p:nvPr userDrawn="1"/>
        </p:nvSpPr>
        <p:spPr>
          <a:xfrm>
            <a:off x="858371" y="800100"/>
            <a:ext cx="10221119" cy="4953001"/>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BF01426A-0740-2EB9-FC34-9C043459357E}"/>
              </a:ext>
            </a:extLst>
          </p:cNvPr>
          <p:cNvSpPr>
            <a:spLocks noGrp="1"/>
          </p:cNvSpPr>
          <p:nvPr>
            <p:ph type="title"/>
          </p:nvPr>
        </p:nvSpPr>
        <p:spPr>
          <a:xfrm>
            <a:off x="2862072" y="2322576"/>
            <a:ext cx="6473952" cy="1901952"/>
          </a:xfrm>
        </p:spPr>
        <p:txBody>
          <a:bodyPr anchor="ctr"/>
          <a:lstStyle>
            <a:lvl1pPr algn="l">
              <a:lnSpc>
                <a:spcPct val="90000"/>
              </a:lnSpc>
              <a:defRPr sz="4000"/>
            </a:lvl1pPr>
          </a:lstStyle>
          <a:p>
            <a:r>
              <a:rPr lang="en-US" noProof="0"/>
              <a:t>Click to edit Master title style</a:t>
            </a:r>
          </a:p>
        </p:txBody>
      </p:sp>
      <p:sp>
        <p:nvSpPr>
          <p:cNvPr id="18" name="Text Placeholder 15">
            <a:extLst>
              <a:ext uri="{FF2B5EF4-FFF2-40B4-BE49-F238E27FC236}">
                <a16:creationId xmlns:a16="http://schemas.microsoft.com/office/drawing/2014/main" id="{4817D722-78FF-E98D-229F-DDC8146F5572}"/>
              </a:ext>
            </a:extLst>
          </p:cNvPr>
          <p:cNvSpPr>
            <a:spLocks noGrp="1"/>
          </p:cNvSpPr>
          <p:nvPr>
            <p:ph type="body" sz="quarter" idx="15" hasCustomPrompt="1"/>
          </p:nvPr>
        </p:nvSpPr>
        <p:spPr>
          <a:xfrm>
            <a:off x="1027874" y="809103"/>
            <a:ext cx="1798955" cy="2062163"/>
          </a:xfrm>
        </p:spPr>
        <p:txBody>
          <a:bodyPr anchor="t"/>
          <a:lstStyle>
            <a:lvl1pPr marL="0" indent="0">
              <a:buNone/>
              <a:defRPr sz="25000" b="1">
                <a:solidFill>
                  <a:schemeClr val="tx2"/>
                </a:solidFill>
                <a:latin typeface="+mj-lt"/>
              </a:defRPr>
            </a:lvl1pPr>
          </a:lstStyle>
          <a:p>
            <a:pPr lvl="0"/>
            <a:r>
              <a:rPr lang="en-US" noProof="0"/>
              <a:t>“</a:t>
            </a:r>
          </a:p>
        </p:txBody>
      </p:sp>
      <p:sp>
        <p:nvSpPr>
          <p:cNvPr id="3" name="Content Placeholder 2">
            <a:extLst>
              <a:ext uri="{FF2B5EF4-FFF2-40B4-BE49-F238E27FC236}">
                <a16:creationId xmlns:a16="http://schemas.microsoft.com/office/drawing/2014/main" id="{A00F6C1B-F86D-84E1-F13C-1A2310E172C3}"/>
              </a:ext>
            </a:extLst>
          </p:cNvPr>
          <p:cNvSpPr>
            <a:spLocks noGrp="1"/>
          </p:cNvSpPr>
          <p:nvPr>
            <p:ph idx="1"/>
          </p:nvPr>
        </p:nvSpPr>
        <p:spPr>
          <a:xfrm>
            <a:off x="2862072" y="4334256"/>
            <a:ext cx="2340864" cy="585216"/>
          </a:xfrm>
        </p:spPr>
        <p:txBody>
          <a:bodyPr/>
          <a:lstStyle>
            <a:lvl1pPr marL="0" indent="0">
              <a:lnSpc>
                <a:spcPct val="100000"/>
              </a:lnSpc>
              <a:spcBef>
                <a:spcPts val="0"/>
              </a:spcBef>
              <a:buNone/>
              <a:defRPr sz="2000"/>
            </a:lvl1pPr>
          </a:lstStyle>
          <a:p>
            <a:pPr lvl="0"/>
            <a:r>
              <a:rPr lang="en-US" noProof="0"/>
              <a:t>Click to edit Master text styles</a:t>
            </a:r>
          </a:p>
        </p:txBody>
      </p:sp>
      <p:sp>
        <p:nvSpPr>
          <p:cNvPr id="17" name="Text Placeholder 15">
            <a:extLst>
              <a:ext uri="{FF2B5EF4-FFF2-40B4-BE49-F238E27FC236}">
                <a16:creationId xmlns:a16="http://schemas.microsoft.com/office/drawing/2014/main" id="{F9A35D83-86B3-5132-45B2-6382E8F3A4C2}"/>
              </a:ext>
            </a:extLst>
          </p:cNvPr>
          <p:cNvSpPr>
            <a:spLocks noGrp="1"/>
          </p:cNvSpPr>
          <p:nvPr>
            <p:ph type="body" sz="quarter" idx="14" hasCustomPrompt="1"/>
          </p:nvPr>
        </p:nvSpPr>
        <p:spPr>
          <a:xfrm>
            <a:off x="9281160" y="3957272"/>
            <a:ext cx="1798955" cy="2062163"/>
          </a:xfrm>
        </p:spPr>
        <p:txBody>
          <a:bodyPr/>
          <a:lstStyle>
            <a:lvl1pPr marL="0" indent="0">
              <a:buNone/>
              <a:defRPr sz="25000" b="1">
                <a:solidFill>
                  <a:schemeClr val="tx2"/>
                </a:solidFill>
                <a:latin typeface="+mj-lt"/>
              </a:defRPr>
            </a:lvl1pPr>
          </a:lstStyle>
          <a:p>
            <a:pPr lvl="0"/>
            <a:r>
              <a:rPr lang="en-US" noProof="0"/>
              <a:t>”</a:t>
            </a:r>
          </a:p>
        </p:txBody>
      </p:sp>
      <p:sp>
        <p:nvSpPr>
          <p:cNvPr id="7" name="Date Placeholder 6">
            <a:extLst>
              <a:ext uri="{FF2B5EF4-FFF2-40B4-BE49-F238E27FC236}">
                <a16:creationId xmlns:a16="http://schemas.microsoft.com/office/drawing/2014/main" id="{C1F53ABF-1C17-E7D0-EEB7-468CEDF285C7}"/>
              </a:ext>
            </a:extLst>
          </p:cNvPr>
          <p:cNvSpPr>
            <a:spLocks noGrp="1"/>
          </p:cNvSpPr>
          <p:nvPr>
            <p:ph type="dt" sz="half" idx="16"/>
          </p:nvPr>
        </p:nvSpPr>
        <p:spPr/>
        <p:txBody>
          <a:bodyPr/>
          <a:lstStyle/>
          <a:p>
            <a:r>
              <a:rPr lang="en-US" noProof="0"/>
              <a:t>20XX</a:t>
            </a:r>
          </a:p>
        </p:txBody>
      </p:sp>
      <p:sp>
        <p:nvSpPr>
          <p:cNvPr id="8" name="Footer Placeholder 7">
            <a:extLst>
              <a:ext uri="{FF2B5EF4-FFF2-40B4-BE49-F238E27FC236}">
                <a16:creationId xmlns:a16="http://schemas.microsoft.com/office/drawing/2014/main" id="{86A64DF1-77A3-B856-5F46-12724706B8A1}"/>
              </a:ext>
            </a:extLst>
          </p:cNvPr>
          <p:cNvSpPr>
            <a:spLocks noGrp="1"/>
          </p:cNvSpPr>
          <p:nvPr>
            <p:ph type="ftr" sz="quarter" idx="17"/>
          </p:nvPr>
        </p:nvSpPr>
        <p:spPr/>
        <p:txBody>
          <a:bodyPr/>
          <a:lstStyle/>
          <a:p>
            <a:r>
              <a:rPr lang="en-US" noProof="0"/>
              <a:t>Presentation title</a:t>
            </a:r>
          </a:p>
        </p:txBody>
      </p:sp>
      <p:sp>
        <p:nvSpPr>
          <p:cNvPr id="9" name="Slide Number Placeholder 8">
            <a:extLst>
              <a:ext uri="{FF2B5EF4-FFF2-40B4-BE49-F238E27FC236}">
                <a16:creationId xmlns:a16="http://schemas.microsoft.com/office/drawing/2014/main" id="{D8961FC7-9CAD-4B2D-A8F6-C172AF6D5EB1}"/>
              </a:ext>
            </a:extLst>
          </p:cNvPr>
          <p:cNvSpPr>
            <a:spLocks noGrp="1"/>
          </p:cNvSpPr>
          <p:nvPr>
            <p:ph type="sldNum" sz="quarter" idx="18"/>
          </p:nvPr>
        </p:nvSpPr>
        <p:spPr/>
        <p:txBody>
          <a:bodyPr/>
          <a:lstStyle/>
          <a:p>
            <a:fld id="{8D0AFDD5-844D-364D-8AEC-50CF4D36D55D}" type="slidenum">
              <a:rPr lang="en-US" noProof="0" smtClean="0"/>
              <a:pPr/>
              <a:t>‹#›</a:t>
            </a:fld>
            <a:endParaRPr lang="en-US" noProof="0"/>
          </a:p>
        </p:txBody>
      </p:sp>
    </p:spTree>
    <p:extLst>
      <p:ext uri="{BB962C8B-B14F-4D97-AF65-F5344CB8AC3E}">
        <p14:creationId xmlns:p14="http://schemas.microsoft.com/office/powerpoint/2010/main" val="28843801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am x4">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7FDA4E-49F9-223C-DA55-A79802EE1883}"/>
              </a:ext>
            </a:extLst>
          </p:cNvPr>
          <p:cNvSpPr>
            <a:spLocks noGrp="1"/>
          </p:cNvSpPr>
          <p:nvPr>
            <p:ph type="title"/>
          </p:nvPr>
        </p:nvSpPr>
        <p:spPr/>
        <p:txBody>
          <a:bodyPr/>
          <a:lstStyle>
            <a:lvl1pPr>
              <a:defRPr>
                <a:solidFill>
                  <a:schemeClr val="bg1"/>
                </a:solidFill>
              </a:defRPr>
            </a:lvl1pPr>
          </a:lstStyle>
          <a:p>
            <a:r>
              <a:rPr lang="en-US" noProof="0"/>
              <a:t>Click to edit Master title style</a:t>
            </a:r>
          </a:p>
        </p:txBody>
      </p:sp>
      <p:sp>
        <p:nvSpPr>
          <p:cNvPr id="7" name="Google Shape;1149;p53">
            <a:extLst>
              <a:ext uri="{FF2B5EF4-FFF2-40B4-BE49-F238E27FC236}">
                <a16:creationId xmlns:a16="http://schemas.microsoft.com/office/drawing/2014/main" id="{E21113D2-FC9F-27EC-7A45-E8F7695D1407}"/>
              </a:ext>
            </a:extLst>
          </p:cNvPr>
          <p:cNvSpPr/>
          <p:nvPr userDrawn="1"/>
        </p:nvSpPr>
        <p:spPr>
          <a:xfrm>
            <a:off x="694922" y="2330750"/>
            <a:ext cx="2542032" cy="3200400"/>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9" name="Google Shape;1149;p53">
            <a:extLst>
              <a:ext uri="{FF2B5EF4-FFF2-40B4-BE49-F238E27FC236}">
                <a16:creationId xmlns:a16="http://schemas.microsoft.com/office/drawing/2014/main" id="{AD0B836B-7152-D6F5-7044-4B3B321454F5}"/>
              </a:ext>
            </a:extLst>
          </p:cNvPr>
          <p:cNvSpPr/>
          <p:nvPr userDrawn="1"/>
        </p:nvSpPr>
        <p:spPr>
          <a:xfrm>
            <a:off x="3541000" y="2330750"/>
            <a:ext cx="2542032" cy="3200400"/>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1" name="Google Shape;1149;p53">
            <a:extLst>
              <a:ext uri="{FF2B5EF4-FFF2-40B4-BE49-F238E27FC236}">
                <a16:creationId xmlns:a16="http://schemas.microsoft.com/office/drawing/2014/main" id="{65518B88-F549-D8C7-0CD2-91E7CABE5E13}"/>
              </a:ext>
            </a:extLst>
          </p:cNvPr>
          <p:cNvSpPr/>
          <p:nvPr userDrawn="1"/>
        </p:nvSpPr>
        <p:spPr>
          <a:xfrm>
            <a:off x="6387080" y="2328404"/>
            <a:ext cx="2542032" cy="3200400"/>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3" name="Google Shape;1149;p53">
            <a:extLst>
              <a:ext uri="{FF2B5EF4-FFF2-40B4-BE49-F238E27FC236}">
                <a16:creationId xmlns:a16="http://schemas.microsoft.com/office/drawing/2014/main" id="{EF098B7F-7320-E28C-D4A0-9C0D6072BDA7}"/>
              </a:ext>
            </a:extLst>
          </p:cNvPr>
          <p:cNvSpPr/>
          <p:nvPr userDrawn="1"/>
        </p:nvSpPr>
        <p:spPr>
          <a:xfrm>
            <a:off x="9233158" y="2328404"/>
            <a:ext cx="2542032" cy="3200400"/>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5" name="Text Placeholder 24">
            <a:extLst>
              <a:ext uri="{FF2B5EF4-FFF2-40B4-BE49-F238E27FC236}">
                <a16:creationId xmlns:a16="http://schemas.microsoft.com/office/drawing/2014/main" id="{2349526F-21BB-B06B-612E-8AAA322B41DD}"/>
              </a:ext>
            </a:extLst>
          </p:cNvPr>
          <p:cNvSpPr>
            <a:spLocks noGrp="1"/>
          </p:cNvSpPr>
          <p:nvPr>
            <p:ph type="body" sz="quarter" idx="14"/>
          </p:nvPr>
        </p:nvSpPr>
        <p:spPr>
          <a:xfrm>
            <a:off x="565816" y="2193042"/>
            <a:ext cx="2514600" cy="3200400"/>
          </a:xfrm>
          <a:solidFill>
            <a:schemeClr val="accent5"/>
          </a:solidFill>
          <a:ln w="25400">
            <a:solidFill>
              <a:schemeClr val="dk1"/>
            </a:solidFill>
          </a:ln>
        </p:spPr>
        <p:txBody>
          <a:bodyPr tIns="2377440"/>
          <a:lstStyle>
            <a:lvl1pPr marL="0" indent="0" algn="ctr">
              <a:buFont typeface="Arial" panose="020B0604020202020204" pitchFamily="34" charset="0"/>
              <a:buNone/>
              <a:defRPr sz="2000">
                <a:latin typeface="+mj-lt"/>
              </a:defRPr>
            </a:lvl1pPr>
          </a:lstStyle>
          <a:p>
            <a:pPr lvl="0"/>
            <a:r>
              <a:rPr lang="en-US" noProof="0"/>
              <a:t>Click to edit Master text styles</a:t>
            </a:r>
          </a:p>
        </p:txBody>
      </p:sp>
      <p:sp>
        <p:nvSpPr>
          <p:cNvPr id="23" name="Picture Placeholder 22">
            <a:extLst>
              <a:ext uri="{FF2B5EF4-FFF2-40B4-BE49-F238E27FC236}">
                <a16:creationId xmlns:a16="http://schemas.microsoft.com/office/drawing/2014/main" id="{99DE91A1-A01A-B800-F6EB-C013020202CF}"/>
              </a:ext>
            </a:extLst>
          </p:cNvPr>
          <p:cNvSpPr>
            <a:spLocks noGrp="1"/>
          </p:cNvSpPr>
          <p:nvPr>
            <p:ph type="pic" sz="quarter" idx="13"/>
          </p:nvPr>
        </p:nvSpPr>
        <p:spPr>
          <a:xfrm>
            <a:off x="579532" y="2193042"/>
            <a:ext cx="2487168" cy="2103120"/>
          </a:xfrm>
          <a:ln w="25400">
            <a:solidFill>
              <a:schemeClr val="tx1"/>
            </a:solidFill>
          </a:ln>
        </p:spPr>
        <p:txBody>
          <a:bodyPr anchor="ctr"/>
          <a:lstStyle>
            <a:lvl1pPr marL="0" indent="0" algn="ctr">
              <a:buNone/>
              <a:defRPr sz="1600"/>
            </a:lvl1pPr>
          </a:lstStyle>
          <a:p>
            <a:r>
              <a:rPr lang="en-US" noProof="0"/>
              <a:t>Click icon to add picture</a:t>
            </a:r>
          </a:p>
        </p:txBody>
      </p:sp>
      <p:sp>
        <p:nvSpPr>
          <p:cNvPr id="28" name="Text Placeholder 26">
            <a:extLst>
              <a:ext uri="{FF2B5EF4-FFF2-40B4-BE49-F238E27FC236}">
                <a16:creationId xmlns:a16="http://schemas.microsoft.com/office/drawing/2014/main" id="{733EF8C8-3849-9C80-1F6E-7038D1134789}"/>
              </a:ext>
            </a:extLst>
          </p:cNvPr>
          <p:cNvSpPr>
            <a:spLocks noGrp="1"/>
          </p:cNvSpPr>
          <p:nvPr>
            <p:ph type="body" sz="quarter" idx="15"/>
          </p:nvPr>
        </p:nvSpPr>
        <p:spPr>
          <a:xfrm>
            <a:off x="580220" y="4846546"/>
            <a:ext cx="2514600" cy="338328"/>
          </a:xfrm>
        </p:spPr>
        <p:txBody>
          <a:bodyPr/>
          <a:lstStyle>
            <a:lvl1pPr marL="0" indent="0" algn="ctr">
              <a:lnSpc>
                <a:spcPct val="100000"/>
              </a:lnSpc>
              <a:spcBef>
                <a:spcPts val="0"/>
              </a:spcBef>
              <a:buNone/>
              <a:defRPr sz="1600"/>
            </a:lvl1pPr>
          </a:lstStyle>
          <a:p>
            <a:pPr lvl="0"/>
            <a:r>
              <a:rPr lang="en-US" noProof="0"/>
              <a:t>Click to edit Master text styles</a:t>
            </a:r>
          </a:p>
        </p:txBody>
      </p:sp>
      <p:sp>
        <p:nvSpPr>
          <p:cNvPr id="29" name="Text Placeholder 24">
            <a:extLst>
              <a:ext uri="{FF2B5EF4-FFF2-40B4-BE49-F238E27FC236}">
                <a16:creationId xmlns:a16="http://schemas.microsoft.com/office/drawing/2014/main" id="{32F8A8CA-E278-E129-A09C-8C4B7CCA2DE2}"/>
              </a:ext>
            </a:extLst>
          </p:cNvPr>
          <p:cNvSpPr>
            <a:spLocks noGrp="1"/>
          </p:cNvSpPr>
          <p:nvPr>
            <p:ph type="body" sz="quarter" idx="16"/>
          </p:nvPr>
        </p:nvSpPr>
        <p:spPr>
          <a:xfrm>
            <a:off x="3419856" y="2193042"/>
            <a:ext cx="2514600" cy="3200400"/>
          </a:xfrm>
          <a:solidFill>
            <a:schemeClr val="accent5"/>
          </a:solidFill>
          <a:ln w="25400">
            <a:solidFill>
              <a:schemeClr val="dk1"/>
            </a:solidFill>
          </a:ln>
        </p:spPr>
        <p:txBody>
          <a:bodyPr tIns="2377440"/>
          <a:lstStyle>
            <a:lvl1pPr marL="0" indent="0" algn="ctr">
              <a:buFont typeface="Arial" panose="020B0604020202020204" pitchFamily="34" charset="0"/>
              <a:buNone/>
              <a:defRPr sz="2000">
                <a:latin typeface="+mj-lt"/>
              </a:defRPr>
            </a:lvl1pPr>
          </a:lstStyle>
          <a:p>
            <a:pPr lvl="0"/>
            <a:r>
              <a:rPr lang="en-US" noProof="0"/>
              <a:t>Click to edit Master text styles</a:t>
            </a:r>
          </a:p>
        </p:txBody>
      </p:sp>
      <p:sp>
        <p:nvSpPr>
          <p:cNvPr id="30" name="Picture Placeholder 22">
            <a:extLst>
              <a:ext uri="{FF2B5EF4-FFF2-40B4-BE49-F238E27FC236}">
                <a16:creationId xmlns:a16="http://schemas.microsoft.com/office/drawing/2014/main" id="{3CFBF841-C094-5FA8-63F2-F5DA37C0359A}"/>
              </a:ext>
            </a:extLst>
          </p:cNvPr>
          <p:cNvSpPr>
            <a:spLocks noGrp="1"/>
          </p:cNvSpPr>
          <p:nvPr>
            <p:ph type="pic" sz="quarter" idx="17"/>
          </p:nvPr>
        </p:nvSpPr>
        <p:spPr>
          <a:xfrm>
            <a:off x="3433572" y="2193042"/>
            <a:ext cx="2487168" cy="2103120"/>
          </a:xfrm>
          <a:ln w="25400">
            <a:solidFill>
              <a:schemeClr val="tx1"/>
            </a:solidFill>
          </a:ln>
        </p:spPr>
        <p:txBody>
          <a:bodyPr anchor="ctr"/>
          <a:lstStyle>
            <a:lvl1pPr marL="0" indent="0" algn="ctr">
              <a:buNone/>
              <a:defRPr sz="1600"/>
            </a:lvl1pPr>
          </a:lstStyle>
          <a:p>
            <a:r>
              <a:rPr lang="en-US" noProof="0"/>
              <a:t>Click icon to add picture</a:t>
            </a:r>
          </a:p>
        </p:txBody>
      </p:sp>
      <p:sp>
        <p:nvSpPr>
          <p:cNvPr id="31" name="Text Placeholder 26">
            <a:extLst>
              <a:ext uri="{FF2B5EF4-FFF2-40B4-BE49-F238E27FC236}">
                <a16:creationId xmlns:a16="http://schemas.microsoft.com/office/drawing/2014/main" id="{C76BA571-FE5C-F5F7-9056-20BD57DA6789}"/>
              </a:ext>
            </a:extLst>
          </p:cNvPr>
          <p:cNvSpPr>
            <a:spLocks noGrp="1"/>
          </p:cNvSpPr>
          <p:nvPr>
            <p:ph type="body" sz="quarter" idx="18"/>
          </p:nvPr>
        </p:nvSpPr>
        <p:spPr>
          <a:xfrm>
            <a:off x="3419856" y="4846546"/>
            <a:ext cx="2514600" cy="338328"/>
          </a:xfrm>
        </p:spPr>
        <p:txBody>
          <a:bodyPr/>
          <a:lstStyle>
            <a:lvl1pPr marL="0" indent="0" algn="ctr">
              <a:lnSpc>
                <a:spcPct val="100000"/>
              </a:lnSpc>
              <a:spcBef>
                <a:spcPts val="0"/>
              </a:spcBef>
              <a:buNone/>
              <a:defRPr sz="1600"/>
            </a:lvl1pPr>
          </a:lstStyle>
          <a:p>
            <a:pPr lvl="0"/>
            <a:r>
              <a:rPr lang="en-US" noProof="0"/>
              <a:t>Click to edit Master text styles</a:t>
            </a:r>
          </a:p>
        </p:txBody>
      </p:sp>
      <p:sp>
        <p:nvSpPr>
          <p:cNvPr id="32" name="Text Placeholder 24">
            <a:extLst>
              <a:ext uri="{FF2B5EF4-FFF2-40B4-BE49-F238E27FC236}">
                <a16:creationId xmlns:a16="http://schemas.microsoft.com/office/drawing/2014/main" id="{D7F9FC21-D881-DB86-4C69-C07821DCF3A7}"/>
              </a:ext>
            </a:extLst>
          </p:cNvPr>
          <p:cNvSpPr>
            <a:spLocks noGrp="1"/>
          </p:cNvSpPr>
          <p:nvPr>
            <p:ph type="body" sz="quarter" idx="19"/>
          </p:nvPr>
        </p:nvSpPr>
        <p:spPr>
          <a:xfrm>
            <a:off x="6263640" y="2193042"/>
            <a:ext cx="2514600" cy="3200400"/>
          </a:xfrm>
          <a:solidFill>
            <a:schemeClr val="accent5"/>
          </a:solidFill>
          <a:ln w="25400">
            <a:solidFill>
              <a:schemeClr val="dk1"/>
            </a:solidFill>
          </a:ln>
        </p:spPr>
        <p:txBody>
          <a:bodyPr tIns="2377440"/>
          <a:lstStyle>
            <a:lvl1pPr marL="0" indent="0" algn="ctr">
              <a:buFont typeface="Arial" panose="020B0604020202020204" pitchFamily="34" charset="0"/>
              <a:buNone/>
              <a:defRPr sz="2000">
                <a:latin typeface="+mj-lt"/>
              </a:defRPr>
            </a:lvl1pPr>
          </a:lstStyle>
          <a:p>
            <a:pPr lvl="0"/>
            <a:r>
              <a:rPr lang="en-US" noProof="0"/>
              <a:t>Click to edit Master text styles</a:t>
            </a:r>
          </a:p>
        </p:txBody>
      </p:sp>
      <p:sp>
        <p:nvSpPr>
          <p:cNvPr id="33" name="Picture Placeholder 22">
            <a:extLst>
              <a:ext uri="{FF2B5EF4-FFF2-40B4-BE49-F238E27FC236}">
                <a16:creationId xmlns:a16="http://schemas.microsoft.com/office/drawing/2014/main" id="{FE2E99DA-5661-F860-9E54-9C42590265FD}"/>
              </a:ext>
            </a:extLst>
          </p:cNvPr>
          <p:cNvSpPr>
            <a:spLocks noGrp="1"/>
          </p:cNvSpPr>
          <p:nvPr>
            <p:ph type="pic" sz="quarter" idx="20"/>
          </p:nvPr>
        </p:nvSpPr>
        <p:spPr>
          <a:xfrm>
            <a:off x="6277356" y="2193042"/>
            <a:ext cx="2487168" cy="2103120"/>
          </a:xfrm>
          <a:ln w="25400">
            <a:solidFill>
              <a:schemeClr val="tx1"/>
            </a:solidFill>
          </a:ln>
        </p:spPr>
        <p:txBody>
          <a:bodyPr anchor="ctr"/>
          <a:lstStyle>
            <a:lvl1pPr marL="0" indent="0" algn="ctr">
              <a:buNone/>
              <a:defRPr sz="1600"/>
            </a:lvl1pPr>
          </a:lstStyle>
          <a:p>
            <a:r>
              <a:rPr lang="en-US" noProof="0"/>
              <a:t>Click icon to add picture</a:t>
            </a:r>
          </a:p>
        </p:txBody>
      </p:sp>
      <p:sp>
        <p:nvSpPr>
          <p:cNvPr id="34" name="Text Placeholder 26">
            <a:extLst>
              <a:ext uri="{FF2B5EF4-FFF2-40B4-BE49-F238E27FC236}">
                <a16:creationId xmlns:a16="http://schemas.microsoft.com/office/drawing/2014/main" id="{99F1332D-1A76-8252-3A4A-73B5BE80BDA8}"/>
              </a:ext>
            </a:extLst>
          </p:cNvPr>
          <p:cNvSpPr>
            <a:spLocks noGrp="1"/>
          </p:cNvSpPr>
          <p:nvPr>
            <p:ph type="body" sz="quarter" idx="21"/>
          </p:nvPr>
        </p:nvSpPr>
        <p:spPr>
          <a:xfrm>
            <a:off x="6263640" y="4846546"/>
            <a:ext cx="2514600" cy="338328"/>
          </a:xfrm>
        </p:spPr>
        <p:txBody>
          <a:bodyPr/>
          <a:lstStyle>
            <a:lvl1pPr marL="0" indent="0" algn="ctr">
              <a:lnSpc>
                <a:spcPct val="100000"/>
              </a:lnSpc>
              <a:spcBef>
                <a:spcPts val="0"/>
              </a:spcBef>
              <a:buNone/>
              <a:defRPr sz="1600"/>
            </a:lvl1pPr>
          </a:lstStyle>
          <a:p>
            <a:pPr lvl="0"/>
            <a:r>
              <a:rPr lang="en-US" noProof="0"/>
              <a:t>Click to edit Master text styles</a:t>
            </a:r>
          </a:p>
        </p:txBody>
      </p:sp>
      <p:sp>
        <p:nvSpPr>
          <p:cNvPr id="35" name="Text Placeholder 24">
            <a:extLst>
              <a:ext uri="{FF2B5EF4-FFF2-40B4-BE49-F238E27FC236}">
                <a16:creationId xmlns:a16="http://schemas.microsoft.com/office/drawing/2014/main" id="{47253530-631C-01D6-E4D5-53EA91819AC5}"/>
              </a:ext>
            </a:extLst>
          </p:cNvPr>
          <p:cNvSpPr>
            <a:spLocks noGrp="1"/>
          </p:cNvSpPr>
          <p:nvPr>
            <p:ph type="body" sz="quarter" idx="22"/>
          </p:nvPr>
        </p:nvSpPr>
        <p:spPr>
          <a:xfrm>
            <a:off x="9107424" y="2169547"/>
            <a:ext cx="2514600" cy="3200400"/>
          </a:xfrm>
          <a:solidFill>
            <a:schemeClr val="accent5"/>
          </a:solidFill>
          <a:ln w="25400">
            <a:solidFill>
              <a:schemeClr val="dk1"/>
            </a:solidFill>
          </a:ln>
        </p:spPr>
        <p:txBody>
          <a:bodyPr tIns="2377440"/>
          <a:lstStyle>
            <a:lvl1pPr marL="0" indent="0" algn="ctr">
              <a:buFont typeface="Arial" panose="020B0604020202020204" pitchFamily="34" charset="0"/>
              <a:buNone/>
              <a:defRPr sz="2000">
                <a:latin typeface="+mj-lt"/>
              </a:defRPr>
            </a:lvl1pPr>
          </a:lstStyle>
          <a:p>
            <a:pPr lvl="0"/>
            <a:r>
              <a:rPr lang="en-US" noProof="0"/>
              <a:t>Click to edit Master text styles</a:t>
            </a:r>
          </a:p>
        </p:txBody>
      </p:sp>
      <p:sp>
        <p:nvSpPr>
          <p:cNvPr id="36" name="Picture Placeholder 22">
            <a:extLst>
              <a:ext uri="{FF2B5EF4-FFF2-40B4-BE49-F238E27FC236}">
                <a16:creationId xmlns:a16="http://schemas.microsoft.com/office/drawing/2014/main" id="{2087F48D-BCD6-2370-DFEB-3DC855770580}"/>
              </a:ext>
            </a:extLst>
          </p:cNvPr>
          <p:cNvSpPr>
            <a:spLocks noGrp="1"/>
          </p:cNvSpPr>
          <p:nvPr>
            <p:ph type="pic" sz="quarter" idx="23"/>
          </p:nvPr>
        </p:nvSpPr>
        <p:spPr>
          <a:xfrm>
            <a:off x="9121140" y="2169547"/>
            <a:ext cx="2487168" cy="2103120"/>
          </a:xfrm>
          <a:ln w="25400">
            <a:solidFill>
              <a:schemeClr val="tx1"/>
            </a:solidFill>
          </a:ln>
        </p:spPr>
        <p:txBody>
          <a:bodyPr anchor="ctr"/>
          <a:lstStyle>
            <a:lvl1pPr marL="0" indent="0" algn="ctr">
              <a:buNone/>
              <a:defRPr sz="1600"/>
            </a:lvl1pPr>
          </a:lstStyle>
          <a:p>
            <a:r>
              <a:rPr lang="en-US" noProof="0"/>
              <a:t>Click icon to add picture</a:t>
            </a:r>
          </a:p>
        </p:txBody>
      </p:sp>
      <p:sp>
        <p:nvSpPr>
          <p:cNvPr id="37" name="Text Placeholder 26">
            <a:extLst>
              <a:ext uri="{FF2B5EF4-FFF2-40B4-BE49-F238E27FC236}">
                <a16:creationId xmlns:a16="http://schemas.microsoft.com/office/drawing/2014/main" id="{2730E53E-4C0B-1C22-8754-2D69B55DF375}"/>
              </a:ext>
            </a:extLst>
          </p:cNvPr>
          <p:cNvSpPr>
            <a:spLocks noGrp="1"/>
          </p:cNvSpPr>
          <p:nvPr>
            <p:ph type="body" sz="quarter" idx="24"/>
          </p:nvPr>
        </p:nvSpPr>
        <p:spPr>
          <a:xfrm>
            <a:off x="9107424" y="4846546"/>
            <a:ext cx="2514600" cy="338328"/>
          </a:xfrm>
        </p:spPr>
        <p:txBody>
          <a:bodyPr/>
          <a:lstStyle>
            <a:lvl1pPr marL="0" indent="0" algn="ctr">
              <a:lnSpc>
                <a:spcPct val="100000"/>
              </a:lnSpc>
              <a:spcBef>
                <a:spcPts val="0"/>
              </a:spcBef>
              <a:buNone/>
              <a:defRPr sz="1600"/>
            </a:lvl1pPr>
          </a:lstStyle>
          <a:p>
            <a:pPr lvl="0"/>
            <a:r>
              <a:rPr lang="en-US" noProof="0"/>
              <a:t>Click to edit Master text styles</a:t>
            </a:r>
          </a:p>
        </p:txBody>
      </p:sp>
      <p:cxnSp>
        <p:nvCxnSpPr>
          <p:cNvPr id="47" name="Straight Connector 46">
            <a:extLst>
              <a:ext uri="{FF2B5EF4-FFF2-40B4-BE49-F238E27FC236}">
                <a16:creationId xmlns:a16="http://schemas.microsoft.com/office/drawing/2014/main" id="{78252B54-8A68-DB21-54FB-342276BCEE38}"/>
              </a:ext>
            </a:extLst>
          </p:cNvPr>
          <p:cNvCxnSpPr>
            <a:cxnSpLocks/>
          </p:cNvCxnSpPr>
          <p:nvPr userDrawn="1"/>
        </p:nvCxnSpPr>
        <p:spPr>
          <a:xfrm>
            <a:off x="0" y="6535885"/>
            <a:ext cx="8382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C384EF8F-B039-D242-A81B-F393B674C274}"/>
              </a:ext>
            </a:extLst>
          </p:cNvPr>
          <p:cNvCxnSpPr>
            <a:cxnSpLocks/>
          </p:cNvCxnSpPr>
          <p:nvPr userDrawn="1"/>
        </p:nvCxnSpPr>
        <p:spPr>
          <a:xfrm>
            <a:off x="1205025" y="6535885"/>
            <a:ext cx="416052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8A9D6E63-D581-350F-03A0-665A80481391}"/>
              </a:ext>
            </a:extLst>
          </p:cNvPr>
          <p:cNvCxnSpPr>
            <a:cxnSpLocks/>
          </p:cNvCxnSpPr>
          <p:nvPr userDrawn="1"/>
        </p:nvCxnSpPr>
        <p:spPr>
          <a:xfrm>
            <a:off x="6802120" y="6528812"/>
            <a:ext cx="384048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EA05D09F-A5CA-2745-537C-05333575CD8F}"/>
              </a:ext>
            </a:extLst>
          </p:cNvPr>
          <p:cNvCxnSpPr>
            <a:cxnSpLocks/>
          </p:cNvCxnSpPr>
          <p:nvPr userDrawn="1"/>
        </p:nvCxnSpPr>
        <p:spPr>
          <a:xfrm>
            <a:off x="11276341" y="6528816"/>
            <a:ext cx="9144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C2F2B86B-C1F2-7E0E-C065-E2B156A7F8E4}"/>
              </a:ext>
            </a:extLst>
          </p:cNvPr>
          <p:cNvSpPr>
            <a:spLocks noGrp="1"/>
          </p:cNvSpPr>
          <p:nvPr>
            <p:ph type="sldNum" sz="quarter" idx="12"/>
          </p:nvPr>
        </p:nvSpPr>
        <p:spPr/>
        <p:txBody>
          <a:bodyPr/>
          <a:lstStyle>
            <a:lvl1pPr>
              <a:defRPr>
                <a:solidFill>
                  <a:schemeClr val="bg1"/>
                </a:solidFill>
              </a:defRPr>
            </a:lvl1pPr>
          </a:lstStyle>
          <a:p>
            <a:fld id="{8D0AFDD5-844D-364D-8AEC-50CF4D36D55D}" type="slidenum">
              <a:rPr lang="en-US" noProof="0" smtClean="0"/>
              <a:pPr/>
              <a:t>‹#›</a:t>
            </a:fld>
            <a:endParaRPr lang="en-US" noProof="0"/>
          </a:p>
        </p:txBody>
      </p:sp>
      <p:sp>
        <p:nvSpPr>
          <p:cNvPr id="4" name="Footer Placeholder 3">
            <a:extLst>
              <a:ext uri="{FF2B5EF4-FFF2-40B4-BE49-F238E27FC236}">
                <a16:creationId xmlns:a16="http://schemas.microsoft.com/office/drawing/2014/main" id="{415DA4D1-2752-E7A4-2EB8-33E55361D7BE}"/>
              </a:ext>
            </a:extLst>
          </p:cNvPr>
          <p:cNvSpPr>
            <a:spLocks noGrp="1"/>
          </p:cNvSpPr>
          <p:nvPr>
            <p:ph type="ftr" sz="quarter" idx="11"/>
          </p:nvPr>
        </p:nvSpPr>
        <p:spPr/>
        <p:txBody>
          <a:bodyPr/>
          <a:lstStyle>
            <a:lvl1pPr>
              <a:defRPr>
                <a:solidFill>
                  <a:schemeClr val="bg1"/>
                </a:solidFill>
              </a:defRPr>
            </a:lvl1pPr>
          </a:lstStyle>
          <a:p>
            <a:r>
              <a:rPr lang="en-US" noProof="0"/>
              <a:t>Presentation title</a:t>
            </a:r>
          </a:p>
        </p:txBody>
      </p:sp>
      <p:sp>
        <p:nvSpPr>
          <p:cNvPr id="3" name="Date Placeholder 2">
            <a:extLst>
              <a:ext uri="{FF2B5EF4-FFF2-40B4-BE49-F238E27FC236}">
                <a16:creationId xmlns:a16="http://schemas.microsoft.com/office/drawing/2014/main" id="{0BC200B8-5151-AE1E-3DA7-04B965986211}"/>
              </a:ext>
            </a:extLst>
          </p:cNvPr>
          <p:cNvSpPr>
            <a:spLocks noGrp="1"/>
          </p:cNvSpPr>
          <p:nvPr>
            <p:ph type="dt" sz="half" idx="10"/>
          </p:nvPr>
        </p:nvSpPr>
        <p:spPr/>
        <p:txBody>
          <a:bodyPr/>
          <a:lstStyle>
            <a:lvl1pPr>
              <a:defRPr>
                <a:solidFill>
                  <a:schemeClr val="bg1"/>
                </a:solidFill>
              </a:defRPr>
            </a:lvl1pPr>
          </a:lstStyle>
          <a:p>
            <a:r>
              <a:rPr lang="en-US" noProof="0"/>
              <a:t>20XX</a:t>
            </a:r>
          </a:p>
        </p:txBody>
      </p:sp>
    </p:spTree>
    <p:extLst>
      <p:ext uri="{BB962C8B-B14F-4D97-AF65-F5344CB8AC3E}">
        <p14:creationId xmlns:p14="http://schemas.microsoft.com/office/powerpoint/2010/main" val="39393772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eam x8">
    <p:bg>
      <p:bgPr>
        <a:solidFill>
          <a:schemeClr val="accent2"/>
        </a:solidFill>
        <a:effectLst/>
      </p:bgPr>
    </p:bg>
    <p:spTree>
      <p:nvGrpSpPr>
        <p:cNvPr id="1" name=""/>
        <p:cNvGrpSpPr/>
        <p:nvPr/>
      </p:nvGrpSpPr>
      <p:grpSpPr>
        <a:xfrm>
          <a:off x="0" y="0"/>
          <a:ext cx="0" cy="0"/>
          <a:chOff x="0" y="0"/>
          <a:chExt cx="0" cy="0"/>
        </a:xfrm>
      </p:grpSpPr>
      <p:sp>
        <p:nvSpPr>
          <p:cNvPr id="8" name="Google Shape;1149;p53">
            <a:extLst>
              <a:ext uri="{FF2B5EF4-FFF2-40B4-BE49-F238E27FC236}">
                <a16:creationId xmlns:a16="http://schemas.microsoft.com/office/drawing/2014/main" id="{559D8666-7371-3C57-AFFE-49810709BDDB}"/>
              </a:ext>
            </a:extLst>
          </p:cNvPr>
          <p:cNvSpPr/>
          <p:nvPr userDrawn="1"/>
        </p:nvSpPr>
        <p:spPr>
          <a:xfrm>
            <a:off x="663551" y="1967633"/>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2" name="Google Shape;1149;p53">
            <a:extLst>
              <a:ext uri="{FF2B5EF4-FFF2-40B4-BE49-F238E27FC236}">
                <a16:creationId xmlns:a16="http://schemas.microsoft.com/office/drawing/2014/main" id="{434B564B-DE03-74A6-773C-0FD4632658D1}"/>
              </a:ext>
            </a:extLst>
          </p:cNvPr>
          <p:cNvSpPr/>
          <p:nvPr userDrawn="1"/>
        </p:nvSpPr>
        <p:spPr>
          <a:xfrm>
            <a:off x="663550" y="4337851"/>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5" name="Google Shape;1149;p53">
            <a:extLst>
              <a:ext uri="{FF2B5EF4-FFF2-40B4-BE49-F238E27FC236}">
                <a16:creationId xmlns:a16="http://schemas.microsoft.com/office/drawing/2014/main" id="{A98F51D8-7768-BB9C-DEFD-FE6F101B538B}"/>
              </a:ext>
            </a:extLst>
          </p:cNvPr>
          <p:cNvSpPr/>
          <p:nvPr userDrawn="1"/>
        </p:nvSpPr>
        <p:spPr>
          <a:xfrm>
            <a:off x="3509629" y="1967633"/>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7" name="Google Shape;1149;p53">
            <a:extLst>
              <a:ext uri="{FF2B5EF4-FFF2-40B4-BE49-F238E27FC236}">
                <a16:creationId xmlns:a16="http://schemas.microsoft.com/office/drawing/2014/main" id="{824DDB7E-F583-BE45-8440-04134133EF5E}"/>
              </a:ext>
            </a:extLst>
          </p:cNvPr>
          <p:cNvSpPr/>
          <p:nvPr userDrawn="1"/>
        </p:nvSpPr>
        <p:spPr>
          <a:xfrm>
            <a:off x="3509628" y="4337851"/>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9" name="Google Shape;1149;p53">
            <a:extLst>
              <a:ext uri="{FF2B5EF4-FFF2-40B4-BE49-F238E27FC236}">
                <a16:creationId xmlns:a16="http://schemas.microsoft.com/office/drawing/2014/main" id="{3AB34327-1213-C6F7-069A-661286889411}"/>
              </a:ext>
            </a:extLst>
          </p:cNvPr>
          <p:cNvSpPr/>
          <p:nvPr userDrawn="1"/>
        </p:nvSpPr>
        <p:spPr>
          <a:xfrm>
            <a:off x="6355709" y="1965287"/>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1" name="Google Shape;1149;p53">
            <a:extLst>
              <a:ext uri="{FF2B5EF4-FFF2-40B4-BE49-F238E27FC236}">
                <a16:creationId xmlns:a16="http://schemas.microsoft.com/office/drawing/2014/main" id="{B6BF1339-971D-E8EC-9A92-C646A04A9796}"/>
              </a:ext>
            </a:extLst>
          </p:cNvPr>
          <p:cNvSpPr/>
          <p:nvPr userDrawn="1"/>
        </p:nvSpPr>
        <p:spPr>
          <a:xfrm>
            <a:off x="6355708" y="4335505"/>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4" name="Google Shape;1149;p53">
            <a:extLst>
              <a:ext uri="{FF2B5EF4-FFF2-40B4-BE49-F238E27FC236}">
                <a16:creationId xmlns:a16="http://schemas.microsoft.com/office/drawing/2014/main" id="{2C16FE32-0722-CA1D-92A1-77B7780BDE81}"/>
              </a:ext>
            </a:extLst>
          </p:cNvPr>
          <p:cNvSpPr/>
          <p:nvPr userDrawn="1"/>
        </p:nvSpPr>
        <p:spPr>
          <a:xfrm>
            <a:off x="9201787" y="1965287"/>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7" name="Google Shape;1149;p53">
            <a:extLst>
              <a:ext uri="{FF2B5EF4-FFF2-40B4-BE49-F238E27FC236}">
                <a16:creationId xmlns:a16="http://schemas.microsoft.com/office/drawing/2014/main" id="{A3D368EA-D182-9937-D248-E4051379E257}"/>
              </a:ext>
            </a:extLst>
          </p:cNvPr>
          <p:cNvSpPr/>
          <p:nvPr userDrawn="1"/>
        </p:nvSpPr>
        <p:spPr>
          <a:xfrm>
            <a:off x="9201786" y="4335505"/>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ED7FDA4E-49F9-223C-DA55-A79802EE1883}"/>
              </a:ext>
            </a:extLst>
          </p:cNvPr>
          <p:cNvSpPr>
            <a:spLocks noGrp="1"/>
          </p:cNvSpPr>
          <p:nvPr>
            <p:ph type="title"/>
          </p:nvPr>
        </p:nvSpPr>
        <p:spPr/>
        <p:txBody>
          <a:bodyPr/>
          <a:lstStyle>
            <a:lvl1pPr>
              <a:defRPr>
                <a:solidFill>
                  <a:schemeClr val="tx1"/>
                </a:solidFill>
              </a:defRPr>
            </a:lvl1pPr>
          </a:lstStyle>
          <a:p>
            <a:r>
              <a:rPr lang="en-US" noProof="0"/>
              <a:t>Click to edit Master title style</a:t>
            </a:r>
          </a:p>
        </p:txBody>
      </p:sp>
      <p:sp>
        <p:nvSpPr>
          <p:cNvPr id="25" name="Text Placeholder 24">
            <a:extLst>
              <a:ext uri="{FF2B5EF4-FFF2-40B4-BE49-F238E27FC236}">
                <a16:creationId xmlns:a16="http://schemas.microsoft.com/office/drawing/2014/main" id="{2349526F-21BB-B06B-612E-8AAA322B41DD}"/>
              </a:ext>
            </a:extLst>
          </p:cNvPr>
          <p:cNvSpPr>
            <a:spLocks noGrp="1"/>
          </p:cNvSpPr>
          <p:nvPr>
            <p:ph type="body" sz="quarter" idx="14"/>
          </p:nvPr>
        </p:nvSpPr>
        <p:spPr>
          <a:xfrm>
            <a:off x="565816" y="186537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23" name="Picture Placeholder 22">
            <a:extLst>
              <a:ext uri="{FF2B5EF4-FFF2-40B4-BE49-F238E27FC236}">
                <a16:creationId xmlns:a16="http://schemas.microsoft.com/office/drawing/2014/main" id="{99DE91A1-A01A-B800-F6EB-C013020202CF}"/>
              </a:ext>
            </a:extLst>
          </p:cNvPr>
          <p:cNvSpPr>
            <a:spLocks noGrp="1"/>
          </p:cNvSpPr>
          <p:nvPr>
            <p:ph type="pic" sz="quarter" idx="13"/>
          </p:nvPr>
        </p:nvSpPr>
        <p:spPr>
          <a:xfrm>
            <a:off x="579532" y="1874520"/>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28" name="Text Placeholder 26">
            <a:extLst>
              <a:ext uri="{FF2B5EF4-FFF2-40B4-BE49-F238E27FC236}">
                <a16:creationId xmlns:a16="http://schemas.microsoft.com/office/drawing/2014/main" id="{733EF8C8-3849-9C80-1F6E-7038D1134789}"/>
              </a:ext>
            </a:extLst>
          </p:cNvPr>
          <p:cNvSpPr>
            <a:spLocks noGrp="1"/>
          </p:cNvSpPr>
          <p:nvPr>
            <p:ph type="body" sz="quarter" idx="15"/>
          </p:nvPr>
        </p:nvSpPr>
        <p:spPr>
          <a:xfrm>
            <a:off x="580220" y="3584901"/>
            <a:ext cx="2514600" cy="274320"/>
          </a:xfrm>
        </p:spPr>
        <p:txBody>
          <a:bodyPr/>
          <a:lstStyle>
            <a:lvl1pPr marL="0" indent="0" algn="ctr">
              <a:buNone/>
              <a:defRPr sz="1200"/>
            </a:lvl1pPr>
          </a:lstStyle>
          <a:p>
            <a:pPr lvl="0"/>
            <a:r>
              <a:rPr lang="en-US" noProof="0"/>
              <a:t>Click to edit Master text styles</a:t>
            </a:r>
          </a:p>
        </p:txBody>
      </p:sp>
      <p:sp>
        <p:nvSpPr>
          <p:cNvPr id="46" name="Text Placeholder 24">
            <a:extLst>
              <a:ext uri="{FF2B5EF4-FFF2-40B4-BE49-F238E27FC236}">
                <a16:creationId xmlns:a16="http://schemas.microsoft.com/office/drawing/2014/main" id="{F27A4420-EB9D-589B-DE9E-4CFCC6B25A6E}"/>
              </a:ext>
            </a:extLst>
          </p:cNvPr>
          <p:cNvSpPr>
            <a:spLocks noGrp="1"/>
          </p:cNvSpPr>
          <p:nvPr>
            <p:ph type="body" sz="quarter" idx="25"/>
          </p:nvPr>
        </p:nvSpPr>
        <p:spPr>
          <a:xfrm>
            <a:off x="565816" y="424281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57" name="Picture Placeholder 22">
            <a:extLst>
              <a:ext uri="{FF2B5EF4-FFF2-40B4-BE49-F238E27FC236}">
                <a16:creationId xmlns:a16="http://schemas.microsoft.com/office/drawing/2014/main" id="{D76F8DA4-2C9A-48DE-DB4A-045A11601F4C}"/>
              </a:ext>
            </a:extLst>
          </p:cNvPr>
          <p:cNvSpPr>
            <a:spLocks noGrp="1"/>
          </p:cNvSpPr>
          <p:nvPr>
            <p:ph type="pic" sz="quarter" idx="36"/>
          </p:nvPr>
        </p:nvSpPr>
        <p:spPr>
          <a:xfrm>
            <a:off x="579532" y="4242816"/>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47" name="Text Placeholder 26">
            <a:extLst>
              <a:ext uri="{FF2B5EF4-FFF2-40B4-BE49-F238E27FC236}">
                <a16:creationId xmlns:a16="http://schemas.microsoft.com/office/drawing/2014/main" id="{010C7458-97A7-97A1-88E7-1D3194A7EA4C}"/>
              </a:ext>
            </a:extLst>
          </p:cNvPr>
          <p:cNvSpPr>
            <a:spLocks noGrp="1"/>
          </p:cNvSpPr>
          <p:nvPr>
            <p:ph type="body" sz="quarter" idx="26"/>
          </p:nvPr>
        </p:nvSpPr>
        <p:spPr>
          <a:xfrm>
            <a:off x="580220" y="5947269"/>
            <a:ext cx="2514600" cy="274320"/>
          </a:xfrm>
        </p:spPr>
        <p:txBody>
          <a:bodyPr/>
          <a:lstStyle>
            <a:lvl1pPr marL="0" indent="0" algn="ctr">
              <a:buNone/>
              <a:defRPr sz="1200"/>
            </a:lvl1pPr>
          </a:lstStyle>
          <a:p>
            <a:pPr lvl="0"/>
            <a:r>
              <a:rPr lang="en-US" noProof="0"/>
              <a:t>Click to edit Master text styles</a:t>
            </a:r>
          </a:p>
        </p:txBody>
      </p:sp>
      <p:sp>
        <p:nvSpPr>
          <p:cNvPr id="29" name="Text Placeholder 24">
            <a:extLst>
              <a:ext uri="{FF2B5EF4-FFF2-40B4-BE49-F238E27FC236}">
                <a16:creationId xmlns:a16="http://schemas.microsoft.com/office/drawing/2014/main" id="{32F8A8CA-E278-E129-A09C-8C4B7CCA2DE2}"/>
              </a:ext>
            </a:extLst>
          </p:cNvPr>
          <p:cNvSpPr>
            <a:spLocks noGrp="1"/>
          </p:cNvSpPr>
          <p:nvPr>
            <p:ph type="body" sz="quarter" idx="16"/>
          </p:nvPr>
        </p:nvSpPr>
        <p:spPr>
          <a:xfrm>
            <a:off x="3419856" y="186537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30" name="Picture Placeholder 22">
            <a:extLst>
              <a:ext uri="{FF2B5EF4-FFF2-40B4-BE49-F238E27FC236}">
                <a16:creationId xmlns:a16="http://schemas.microsoft.com/office/drawing/2014/main" id="{3CFBF841-C094-5FA8-63F2-F5DA37C0359A}"/>
              </a:ext>
            </a:extLst>
          </p:cNvPr>
          <p:cNvSpPr>
            <a:spLocks noGrp="1"/>
          </p:cNvSpPr>
          <p:nvPr>
            <p:ph type="pic" sz="quarter" idx="17"/>
          </p:nvPr>
        </p:nvSpPr>
        <p:spPr>
          <a:xfrm>
            <a:off x="3433572" y="1874520"/>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31" name="Text Placeholder 26">
            <a:extLst>
              <a:ext uri="{FF2B5EF4-FFF2-40B4-BE49-F238E27FC236}">
                <a16:creationId xmlns:a16="http://schemas.microsoft.com/office/drawing/2014/main" id="{C76BA571-FE5C-F5F7-9056-20BD57DA6789}"/>
              </a:ext>
            </a:extLst>
          </p:cNvPr>
          <p:cNvSpPr>
            <a:spLocks noGrp="1"/>
          </p:cNvSpPr>
          <p:nvPr>
            <p:ph type="body" sz="quarter" idx="18"/>
          </p:nvPr>
        </p:nvSpPr>
        <p:spPr>
          <a:xfrm>
            <a:off x="3419856" y="3584901"/>
            <a:ext cx="2514600" cy="274320"/>
          </a:xfrm>
        </p:spPr>
        <p:txBody>
          <a:bodyPr/>
          <a:lstStyle>
            <a:lvl1pPr marL="0" indent="0" algn="ctr">
              <a:buNone/>
              <a:defRPr sz="1200"/>
            </a:lvl1pPr>
          </a:lstStyle>
          <a:p>
            <a:pPr lvl="0"/>
            <a:r>
              <a:rPr lang="en-US" noProof="0"/>
              <a:t>Click to edit Master text styles</a:t>
            </a:r>
          </a:p>
        </p:txBody>
      </p:sp>
      <p:sp>
        <p:nvSpPr>
          <p:cNvPr id="48" name="Text Placeholder 24">
            <a:extLst>
              <a:ext uri="{FF2B5EF4-FFF2-40B4-BE49-F238E27FC236}">
                <a16:creationId xmlns:a16="http://schemas.microsoft.com/office/drawing/2014/main" id="{27F73601-DBA6-A721-D6BF-321A387810A8}"/>
              </a:ext>
            </a:extLst>
          </p:cNvPr>
          <p:cNvSpPr>
            <a:spLocks noGrp="1"/>
          </p:cNvSpPr>
          <p:nvPr>
            <p:ph type="body" sz="quarter" idx="27"/>
          </p:nvPr>
        </p:nvSpPr>
        <p:spPr>
          <a:xfrm>
            <a:off x="3419856" y="424281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49" name="Picture Placeholder 22">
            <a:extLst>
              <a:ext uri="{FF2B5EF4-FFF2-40B4-BE49-F238E27FC236}">
                <a16:creationId xmlns:a16="http://schemas.microsoft.com/office/drawing/2014/main" id="{060504F7-2F69-FC38-B09C-5DCA35CD85A9}"/>
              </a:ext>
            </a:extLst>
          </p:cNvPr>
          <p:cNvSpPr>
            <a:spLocks noGrp="1"/>
          </p:cNvSpPr>
          <p:nvPr>
            <p:ph type="pic" sz="quarter" idx="28"/>
          </p:nvPr>
        </p:nvSpPr>
        <p:spPr>
          <a:xfrm>
            <a:off x="3433572" y="4242816"/>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50" name="Text Placeholder 26">
            <a:extLst>
              <a:ext uri="{FF2B5EF4-FFF2-40B4-BE49-F238E27FC236}">
                <a16:creationId xmlns:a16="http://schemas.microsoft.com/office/drawing/2014/main" id="{3843A45B-37B6-D773-B219-9EBAD5F19532}"/>
              </a:ext>
            </a:extLst>
          </p:cNvPr>
          <p:cNvSpPr>
            <a:spLocks noGrp="1"/>
          </p:cNvSpPr>
          <p:nvPr>
            <p:ph type="body" sz="quarter" idx="29"/>
          </p:nvPr>
        </p:nvSpPr>
        <p:spPr>
          <a:xfrm>
            <a:off x="3419856" y="5947269"/>
            <a:ext cx="2514600" cy="274320"/>
          </a:xfrm>
        </p:spPr>
        <p:txBody>
          <a:bodyPr/>
          <a:lstStyle>
            <a:lvl1pPr marL="0" indent="0" algn="ctr">
              <a:buNone/>
              <a:defRPr sz="1200"/>
            </a:lvl1pPr>
          </a:lstStyle>
          <a:p>
            <a:pPr lvl="0"/>
            <a:r>
              <a:rPr lang="en-US" noProof="0"/>
              <a:t>Click to edit Master text styles</a:t>
            </a:r>
          </a:p>
        </p:txBody>
      </p:sp>
      <p:sp>
        <p:nvSpPr>
          <p:cNvPr id="32" name="Text Placeholder 24">
            <a:extLst>
              <a:ext uri="{FF2B5EF4-FFF2-40B4-BE49-F238E27FC236}">
                <a16:creationId xmlns:a16="http://schemas.microsoft.com/office/drawing/2014/main" id="{D7F9FC21-D881-DB86-4C69-C07821DCF3A7}"/>
              </a:ext>
            </a:extLst>
          </p:cNvPr>
          <p:cNvSpPr>
            <a:spLocks noGrp="1"/>
          </p:cNvSpPr>
          <p:nvPr>
            <p:ph type="body" sz="quarter" idx="19"/>
          </p:nvPr>
        </p:nvSpPr>
        <p:spPr>
          <a:xfrm>
            <a:off x="6263640" y="186537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33" name="Picture Placeholder 22">
            <a:extLst>
              <a:ext uri="{FF2B5EF4-FFF2-40B4-BE49-F238E27FC236}">
                <a16:creationId xmlns:a16="http://schemas.microsoft.com/office/drawing/2014/main" id="{FE2E99DA-5661-F860-9E54-9C42590265FD}"/>
              </a:ext>
            </a:extLst>
          </p:cNvPr>
          <p:cNvSpPr>
            <a:spLocks noGrp="1"/>
          </p:cNvSpPr>
          <p:nvPr>
            <p:ph type="pic" sz="quarter" idx="20"/>
          </p:nvPr>
        </p:nvSpPr>
        <p:spPr>
          <a:xfrm>
            <a:off x="6277356" y="1874520"/>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34" name="Text Placeholder 26">
            <a:extLst>
              <a:ext uri="{FF2B5EF4-FFF2-40B4-BE49-F238E27FC236}">
                <a16:creationId xmlns:a16="http://schemas.microsoft.com/office/drawing/2014/main" id="{99F1332D-1A76-8252-3A4A-73B5BE80BDA8}"/>
              </a:ext>
            </a:extLst>
          </p:cNvPr>
          <p:cNvSpPr>
            <a:spLocks noGrp="1"/>
          </p:cNvSpPr>
          <p:nvPr>
            <p:ph type="body" sz="quarter" idx="21"/>
          </p:nvPr>
        </p:nvSpPr>
        <p:spPr>
          <a:xfrm>
            <a:off x="6263640" y="3584901"/>
            <a:ext cx="2514600" cy="274320"/>
          </a:xfrm>
        </p:spPr>
        <p:txBody>
          <a:bodyPr/>
          <a:lstStyle>
            <a:lvl1pPr marL="0" indent="0" algn="ctr">
              <a:buNone/>
              <a:defRPr sz="1200"/>
            </a:lvl1pPr>
          </a:lstStyle>
          <a:p>
            <a:pPr lvl="0"/>
            <a:r>
              <a:rPr lang="en-US" noProof="0"/>
              <a:t>Click to edit Master text styles</a:t>
            </a:r>
          </a:p>
        </p:txBody>
      </p:sp>
      <p:sp>
        <p:nvSpPr>
          <p:cNvPr id="51" name="Text Placeholder 24">
            <a:extLst>
              <a:ext uri="{FF2B5EF4-FFF2-40B4-BE49-F238E27FC236}">
                <a16:creationId xmlns:a16="http://schemas.microsoft.com/office/drawing/2014/main" id="{E5E9A104-54F0-5100-0B27-DBD2DF206786}"/>
              </a:ext>
            </a:extLst>
          </p:cNvPr>
          <p:cNvSpPr>
            <a:spLocks noGrp="1"/>
          </p:cNvSpPr>
          <p:nvPr>
            <p:ph type="body" sz="quarter" idx="30"/>
          </p:nvPr>
        </p:nvSpPr>
        <p:spPr>
          <a:xfrm>
            <a:off x="6263640" y="424281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52" name="Picture Placeholder 22">
            <a:extLst>
              <a:ext uri="{FF2B5EF4-FFF2-40B4-BE49-F238E27FC236}">
                <a16:creationId xmlns:a16="http://schemas.microsoft.com/office/drawing/2014/main" id="{23469072-7775-90E2-6C92-C6D03C1DACB0}"/>
              </a:ext>
            </a:extLst>
          </p:cNvPr>
          <p:cNvSpPr>
            <a:spLocks noGrp="1"/>
          </p:cNvSpPr>
          <p:nvPr>
            <p:ph type="pic" sz="quarter" idx="31"/>
          </p:nvPr>
        </p:nvSpPr>
        <p:spPr>
          <a:xfrm>
            <a:off x="6277356" y="4242816"/>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53" name="Text Placeholder 26">
            <a:extLst>
              <a:ext uri="{FF2B5EF4-FFF2-40B4-BE49-F238E27FC236}">
                <a16:creationId xmlns:a16="http://schemas.microsoft.com/office/drawing/2014/main" id="{BF06B9AA-555D-874C-1198-B3ED9EBC7140}"/>
              </a:ext>
            </a:extLst>
          </p:cNvPr>
          <p:cNvSpPr>
            <a:spLocks noGrp="1"/>
          </p:cNvSpPr>
          <p:nvPr>
            <p:ph type="body" sz="quarter" idx="32"/>
          </p:nvPr>
        </p:nvSpPr>
        <p:spPr>
          <a:xfrm>
            <a:off x="6263640" y="5947269"/>
            <a:ext cx="2514600" cy="274320"/>
          </a:xfrm>
        </p:spPr>
        <p:txBody>
          <a:bodyPr/>
          <a:lstStyle>
            <a:lvl1pPr marL="0" indent="0" algn="ctr">
              <a:buNone/>
              <a:defRPr sz="1200"/>
            </a:lvl1pPr>
          </a:lstStyle>
          <a:p>
            <a:pPr lvl="0"/>
            <a:r>
              <a:rPr lang="en-US" noProof="0"/>
              <a:t>Click to edit Master text styles</a:t>
            </a:r>
          </a:p>
        </p:txBody>
      </p:sp>
      <p:sp>
        <p:nvSpPr>
          <p:cNvPr id="35" name="Text Placeholder 24">
            <a:extLst>
              <a:ext uri="{FF2B5EF4-FFF2-40B4-BE49-F238E27FC236}">
                <a16:creationId xmlns:a16="http://schemas.microsoft.com/office/drawing/2014/main" id="{47253530-631C-01D6-E4D5-53EA91819AC5}"/>
              </a:ext>
            </a:extLst>
          </p:cNvPr>
          <p:cNvSpPr>
            <a:spLocks noGrp="1"/>
          </p:cNvSpPr>
          <p:nvPr>
            <p:ph type="body" sz="quarter" idx="22"/>
          </p:nvPr>
        </p:nvSpPr>
        <p:spPr>
          <a:xfrm>
            <a:off x="9107424" y="186537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36" name="Picture Placeholder 22">
            <a:extLst>
              <a:ext uri="{FF2B5EF4-FFF2-40B4-BE49-F238E27FC236}">
                <a16:creationId xmlns:a16="http://schemas.microsoft.com/office/drawing/2014/main" id="{2087F48D-BCD6-2370-DFEB-3DC855770580}"/>
              </a:ext>
            </a:extLst>
          </p:cNvPr>
          <p:cNvSpPr>
            <a:spLocks noGrp="1"/>
          </p:cNvSpPr>
          <p:nvPr>
            <p:ph type="pic" sz="quarter" idx="23"/>
          </p:nvPr>
        </p:nvSpPr>
        <p:spPr>
          <a:xfrm>
            <a:off x="9121140" y="1874520"/>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37" name="Text Placeholder 26">
            <a:extLst>
              <a:ext uri="{FF2B5EF4-FFF2-40B4-BE49-F238E27FC236}">
                <a16:creationId xmlns:a16="http://schemas.microsoft.com/office/drawing/2014/main" id="{2730E53E-4C0B-1C22-8754-2D69B55DF375}"/>
              </a:ext>
            </a:extLst>
          </p:cNvPr>
          <p:cNvSpPr>
            <a:spLocks noGrp="1"/>
          </p:cNvSpPr>
          <p:nvPr>
            <p:ph type="body" sz="quarter" idx="24"/>
          </p:nvPr>
        </p:nvSpPr>
        <p:spPr>
          <a:xfrm>
            <a:off x="9107424" y="3584901"/>
            <a:ext cx="2514600" cy="274320"/>
          </a:xfrm>
        </p:spPr>
        <p:txBody>
          <a:bodyPr/>
          <a:lstStyle>
            <a:lvl1pPr marL="0" indent="0" algn="ctr">
              <a:buNone/>
              <a:defRPr sz="1200"/>
            </a:lvl1pPr>
          </a:lstStyle>
          <a:p>
            <a:pPr lvl="0"/>
            <a:r>
              <a:rPr lang="en-US" noProof="0"/>
              <a:t>Click to edit Master text styles</a:t>
            </a:r>
          </a:p>
        </p:txBody>
      </p:sp>
      <p:sp>
        <p:nvSpPr>
          <p:cNvPr id="54" name="Text Placeholder 24">
            <a:extLst>
              <a:ext uri="{FF2B5EF4-FFF2-40B4-BE49-F238E27FC236}">
                <a16:creationId xmlns:a16="http://schemas.microsoft.com/office/drawing/2014/main" id="{9690986C-4F11-A46D-923C-CCC08AB6CB76}"/>
              </a:ext>
            </a:extLst>
          </p:cNvPr>
          <p:cNvSpPr>
            <a:spLocks noGrp="1"/>
          </p:cNvSpPr>
          <p:nvPr>
            <p:ph type="body" sz="quarter" idx="33"/>
          </p:nvPr>
        </p:nvSpPr>
        <p:spPr>
          <a:xfrm>
            <a:off x="9107424" y="424281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55" name="Picture Placeholder 22">
            <a:extLst>
              <a:ext uri="{FF2B5EF4-FFF2-40B4-BE49-F238E27FC236}">
                <a16:creationId xmlns:a16="http://schemas.microsoft.com/office/drawing/2014/main" id="{A4293B55-9185-9732-2F46-4B62C7F1F21E}"/>
              </a:ext>
            </a:extLst>
          </p:cNvPr>
          <p:cNvSpPr>
            <a:spLocks noGrp="1"/>
          </p:cNvSpPr>
          <p:nvPr>
            <p:ph type="pic" sz="quarter" idx="34"/>
          </p:nvPr>
        </p:nvSpPr>
        <p:spPr>
          <a:xfrm>
            <a:off x="9121140" y="4242816"/>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56" name="Text Placeholder 26">
            <a:extLst>
              <a:ext uri="{FF2B5EF4-FFF2-40B4-BE49-F238E27FC236}">
                <a16:creationId xmlns:a16="http://schemas.microsoft.com/office/drawing/2014/main" id="{B8529D99-B7B2-6411-E928-9FA204E3842A}"/>
              </a:ext>
            </a:extLst>
          </p:cNvPr>
          <p:cNvSpPr>
            <a:spLocks noGrp="1"/>
          </p:cNvSpPr>
          <p:nvPr>
            <p:ph type="body" sz="quarter" idx="35"/>
          </p:nvPr>
        </p:nvSpPr>
        <p:spPr>
          <a:xfrm>
            <a:off x="9107424" y="5947269"/>
            <a:ext cx="2514600" cy="274320"/>
          </a:xfrm>
        </p:spPr>
        <p:txBody>
          <a:bodyPr/>
          <a:lstStyle>
            <a:lvl1pPr marL="0" indent="0" algn="ctr">
              <a:buNone/>
              <a:defRPr sz="1200"/>
            </a:lvl1pPr>
          </a:lstStyle>
          <a:p>
            <a:pPr lvl="0"/>
            <a:r>
              <a:rPr lang="en-US" noProof="0"/>
              <a:t>Click to edit Master text styles</a:t>
            </a:r>
          </a:p>
        </p:txBody>
      </p:sp>
    </p:spTree>
    <p:extLst>
      <p:ext uri="{BB962C8B-B14F-4D97-AF65-F5344CB8AC3E}">
        <p14:creationId xmlns:p14="http://schemas.microsoft.com/office/powerpoint/2010/main" val="2220617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List">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69EB71-EE42-930D-4E54-FA0F44BD2D36}"/>
              </a:ext>
            </a:extLst>
          </p:cNvPr>
          <p:cNvSpPr>
            <a:spLocks noGrp="1"/>
          </p:cNvSpPr>
          <p:nvPr>
            <p:ph type="title"/>
          </p:nvPr>
        </p:nvSpPr>
        <p:spPr>
          <a:xfrm>
            <a:off x="731520" y="1947672"/>
            <a:ext cx="3209544" cy="2862072"/>
          </a:xfrm>
        </p:spPr>
        <p:txBody>
          <a:bodyPr anchor="ctr"/>
          <a:lstStyle>
            <a:lvl1pPr algn="l">
              <a:defRPr/>
            </a:lvl1pPr>
          </a:lstStyle>
          <a:p>
            <a:r>
              <a:rPr lang="en-US" noProof="0"/>
              <a:t>Click to edit Master title style</a:t>
            </a:r>
          </a:p>
        </p:txBody>
      </p:sp>
      <p:sp>
        <p:nvSpPr>
          <p:cNvPr id="7" name="Google Shape;1247;p56">
            <a:extLst>
              <a:ext uri="{FF2B5EF4-FFF2-40B4-BE49-F238E27FC236}">
                <a16:creationId xmlns:a16="http://schemas.microsoft.com/office/drawing/2014/main" id="{1A52F175-2E39-E9BE-B4DF-67098DB248AA}"/>
              </a:ext>
            </a:extLst>
          </p:cNvPr>
          <p:cNvSpPr/>
          <p:nvPr userDrawn="1"/>
        </p:nvSpPr>
        <p:spPr>
          <a:xfrm>
            <a:off x="5607119" y="347046"/>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accent2"/>
              </a:solidFill>
              <a:latin typeface="+mj-lt"/>
              <a:ea typeface="Karla"/>
              <a:cs typeface="Karla"/>
              <a:sym typeface="Karla"/>
            </a:endParaRPr>
          </a:p>
        </p:txBody>
      </p:sp>
      <p:sp>
        <p:nvSpPr>
          <p:cNvPr id="9" name="Google Shape;1264;p56">
            <a:extLst>
              <a:ext uri="{FF2B5EF4-FFF2-40B4-BE49-F238E27FC236}">
                <a16:creationId xmlns:a16="http://schemas.microsoft.com/office/drawing/2014/main" id="{CE3B3000-733D-1995-D39A-E659E5A429CC}"/>
              </a:ext>
            </a:extLst>
          </p:cNvPr>
          <p:cNvSpPr/>
          <p:nvPr userDrawn="1"/>
        </p:nvSpPr>
        <p:spPr>
          <a:xfrm>
            <a:off x="5607119" y="1623673"/>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11" name="Google Shape;1278;p56">
            <a:extLst>
              <a:ext uri="{FF2B5EF4-FFF2-40B4-BE49-F238E27FC236}">
                <a16:creationId xmlns:a16="http://schemas.microsoft.com/office/drawing/2014/main" id="{F1BC0AB2-17DA-D97E-3052-DA48D80F7428}"/>
              </a:ext>
            </a:extLst>
          </p:cNvPr>
          <p:cNvSpPr/>
          <p:nvPr userDrawn="1"/>
        </p:nvSpPr>
        <p:spPr>
          <a:xfrm>
            <a:off x="5607119" y="2925956"/>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13" name="Google Shape;1278;p56">
            <a:extLst>
              <a:ext uri="{FF2B5EF4-FFF2-40B4-BE49-F238E27FC236}">
                <a16:creationId xmlns:a16="http://schemas.microsoft.com/office/drawing/2014/main" id="{C860490F-E3DB-3E9F-0AC6-F04949DC59C3}"/>
              </a:ext>
            </a:extLst>
          </p:cNvPr>
          <p:cNvSpPr/>
          <p:nvPr userDrawn="1"/>
        </p:nvSpPr>
        <p:spPr>
          <a:xfrm>
            <a:off x="5607120" y="4223036"/>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15" name="Google Shape;1278;p56">
            <a:extLst>
              <a:ext uri="{FF2B5EF4-FFF2-40B4-BE49-F238E27FC236}">
                <a16:creationId xmlns:a16="http://schemas.microsoft.com/office/drawing/2014/main" id="{522E5778-EA03-EFC4-08AA-ECB1C07ED56E}"/>
              </a:ext>
            </a:extLst>
          </p:cNvPr>
          <p:cNvSpPr/>
          <p:nvPr userDrawn="1"/>
        </p:nvSpPr>
        <p:spPr>
          <a:xfrm>
            <a:off x="5607120" y="5519473"/>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17" name="Google Shape;1268;p56">
            <a:extLst>
              <a:ext uri="{FF2B5EF4-FFF2-40B4-BE49-F238E27FC236}">
                <a16:creationId xmlns:a16="http://schemas.microsoft.com/office/drawing/2014/main" id="{EEA0BE49-92E1-A1A3-40E0-DDAA5511F637}"/>
              </a:ext>
            </a:extLst>
          </p:cNvPr>
          <p:cNvSpPr/>
          <p:nvPr userDrawn="1"/>
        </p:nvSpPr>
        <p:spPr>
          <a:xfrm>
            <a:off x="4348745" y="1637743"/>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9" name="Google Shape;1282;p56">
            <a:extLst>
              <a:ext uri="{FF2B5EF4-FFF2-40B4-BE49-F238E27FC236}">
                <a16:creationId xmlns:a16="http://schemas.microsoft.com/office/drawing/2014/main" id="{DF15F1EC-1D2B-FF49-7785-26BC7083A07C}"/>
              </a:ext>
            </a:extLst>
          </p:cNvPr>
          <p:cNvSpPr/>
          <p:nvPr userDrawn="1"/>
        </p:nvSpPr>
        <p:spPr>
          <a:xfrm>
            <a:off x="4348745" y="2927249"/>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1" name="Google Shape;1282;p56">
            <a:extLst>
              <a:ext uri="{FF2B5EF4-FFF2-40B4-BE49-F238E27FC236}">
                <a16:creationId xmlns:a16="http://schemas.microsoft.com/office/drawing/2014/main" id="{BE3FDD69-3D60-CF6B-97A3-7B2C1AE3100A}"/>
              </a:ext>
            </a:extLst>
          </p:cNvPr>
          <p:cNvSpPr/>
          <p:nvPr userDrawn="1"/>
        </p:nvSpPr>
        <p:spPr>
          <a:xfrm>
            <a:off x="4348745" y="4277006"/>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3" name="Google Shape;1282;p56">
            <a:extLst>
              <a:ext uri="{FF2B5EF4-FFF2-40B4-BE49-F238E27FC236}">
                <a16:creationId xmlns:a16="http://schemas.microsoft.com/office/drawing/2014/main" id="{E3BB1E5B-DA10-B332-D4B8-D551C3053C53}"/>
              </a:ext>
            </a:extLst>
          </p:cNvPr>
          <p:cNvSpPr/>
          <p:nvPr userDrawn="1"/>
        </p:nvSpPr>
        <p:spPr>
          <a:xfrm>
            <a:off x="4348745" y="5568541"/>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5" name="Google Shape;1251;p56">
            <a:extLst>
              <a:ext uri="{FF2B5EF4-FFF2-40B4-BE49-F238E27FC236}">
                <a16:creationId xmlns:a16="http://schemas.microsoft.com/office/drawing/2014/main" id="{8D887B7F-9EBA-E7B8-64CE-5EAB1DF08E19}"/>
              </a:ext>
            </a:extLst>
          </p:cNvPr>
          <p:cNvSpPr/>
          <p:nvPr userDrawn="1"/>
        </p:nvSpPr>
        <p:spPr>
          <a:xfrm>
            <a:off x="4348745" y="361116"/>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7" name="Google Shape;1248;p56">
            <a:extLst>
              <a:ext uri="{FF2B5EF4-FFF2-40B4-BE49-F238E27FC236}">
                <a16:creationId xmlns:a16="http://schemas.microsoft.com/office/drawing/2014/main" id="{5AC86C31-7E67-B4EC-1AE0-291ED77F2214}"/>
              </a:ext>
            </a:extLst>
          </p:cNvPr>
          <p:cNvSpPr/>
          <p:nvPr userDrawn="1"/>
        </p:nvSpPr>
        <p:spPr>
          <a:xfrm>
            <a:off x="5512393" y="241430"/>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29" name="Google Shape;1265;p56">
            <a:extLst>
              <a:ext uri="{FF2B5EF4-FFF2-40B4-BE49-F238E27FC236}">
                <a16:creationId xmlns:a16="http://schemas.microsoft.com/office/drawing/2014/main" id="{A7BF8E2B-5184-B584-D484-7D82C9DA6C41}"/>
              </a:ext>
            </a:extLst>
          </p:cNvPr>
          <p:cNvSpPr/>
          <p:nvPr userDrawn="1"/>
        </p:nvSpPr>
        <p:spPr>
          <a:xfrm>
            <a:off x="5512393" y="1518057"/>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31" name="Google Shape;1279;p56">
            <a:extLst>
              <a:ext uri="{FF2B5EF4-FFF2-40B4-BE49-F238E27FC236}">
                <a16:creationId xmlns:a16="http://schemas.microsoft.com/office/drawing/2014/main" id="{9E808B73-94D7-57E7-3837-3DA718162E5B}"/>
              </a:ext>
            </a:extLst>
          </p:cNvPr>
          <p:cNvSpPr/>
          <p:nvPr userDrawn="1"/>
        </p:nvSpPr>
        <p:spPr>
          <a:xfrm>
            <a:off x="5512393" y="2807563"/>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33" name="Google Shape;1279;p56">
            <a:extLst>
              <a:ext uri="{FF2B5EF4-FFF2-40B4-BE49-F238E27FC236}">
                <a16:creationId xmlns:a16="http://schemas.microsoft.com/office/drawing/2014/main" id="{F340E0DF-98FD-EA55-7B4B-8E58FC5CFCDA}"/>
              </a:ext>
            </a:extLst>
          </p:cNvPr>
          <p:cNvSpPr/>
          <p:nvPr userDrawn="1"/>
        </p:nvSpPr>
        <p:spPr>
          <a:xfrm>
            <a:off x="5512394" y="4117420"/>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35" name="Google Shape;1279;p56">
            <a:extLst>
              <a:ext uri="{FF2B5EF4-FFF2-40B4-BE49-F238E27FC236}">
                <a16:creationId xmlns:a16="http://schemas.microsoft.com/office/drawing/2014/main" id="{1F52D7F5-AD34-C5B1-EEA2-F711AD3A8C3F}"/>
              </a:ext>
            </a:extLst>
          </p:cNvPr>
          <p:cNvSpPr/>
          <p:nvPr userDrawn="1"/>
        </p:nvSpPr>
        <p:spPr>
          <a:xfrm>
            <a:off x="5512394" y="5413857"/>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37" name="Google Shape;1251;p56">
            <a:extLst>
              <a:ext uri="{FF2B5EF4-FFF2-40B4-BE49-F238E27FC236}">
                <a16:creationId xmlns:a16="http://schemas.microsoft.com/office/drawing/2014/main" id="{A4889AFC-C17E-6AF6-25D9-F977ACD04A9D}"/>
              </a:ext>
            </a:extLst>
          </p:cNvPr>
          <p:cNvSpPr/>
          <p:nvPr userDrawn="1"/>
        </p:nvSpPr>
        <p:spPr>
          <a:xfrm>
            <a:off x="4290632" y="303003"/>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39" name="Google Shape;1268;p56">
            <a:extLst>
              <a:ext uri="{FF2B5EF4-FFF2-40B4-BE49-F238E27FC236}">
                <a16:creationId xmlns:a16="http://schemas.microsoft.com/office/drawing/2014/main" id="{5E0F6889-9671-EA56-B88B-DBA6C149062C}"/>
              </a:ext>
            </a:extLst>
          </p:cNvPr>
          <p:cNvSpPr/>
          <p:nvPr userDrawn="1"/>
        </p:nvSpPr>
        <p:spPr>
          <a:xfrm>
            <a:off x="4290632" y="1579630"/>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41" name="Google Shape;1282;p56">
            <a:extLst>
              <a:ext uri="{FF2B5EF4-FFF2-40B4-BE49-F238E27FC236}">
                <a16:creationId xmlns:a16="http://schemas.microsoft.com/office/drawing/2014/main" id="{44CB8F8B-1D14-EA9D-117E-79BB0DB776E9}"/>
              </a:ext>
            </a:extLst>
          </p:cNvPr>
          <p:cNvSpPr/>
          <p:nvPr userDrawn="1"/>
        </p:nvSpPr>
        <p:spPr>
          <a:xfrm>
            <a:off x="4290632" y="2869136"/>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43" name="Google Shape;1282;p56">
            <a:extLst>
              <a:ext uri="{FF2B5EF4-FFF2-40B4-BE49-F238E27FC236}">
                <a16:creationId xmlns:a16="http://schemas.microsoft.com/office/drawing/2014/main" id="{9D8D9DEA-F6DA-EFDC-5DDF-946728969392}"/>
              </a:ext>
            </a:extLst>
          </p:cNvPr>
          <p:cNvSpPr/>
          <p:nvPr userDrawn="1"/>
        </p:nvSpPr>
        <p:spPr>
          <a:xfrm>
            <a:off x="4290632" y="4217824"/>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45" name="Google Shape;1282;p56">
            <a:extLst>
              <a:ext uri="{FF2B5EF4-FFF2-40B4-BE49-F238E27FC236}">
                <a16:creationId xmlns:a16="http://schemas.microsoft.com/office/drawing/2014/main" id="{5B83F600-A2A8-FC3E-235C-F63589027CEC}"/>
              </a:ext>
            </a:extLst>
          </p:cNvPr>
          <p:cNvSpPr/>
          <p:nvPr userDrawn="1"/>
        </p:nvSpPr>
        <p:spPr>
          <a:xfrm>
            <a:off x="4290632" y="5510428"/>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47" name="Picture Placeholder 46">
            <a:extLst>
              <a:ext uri="{FF2B5EF4-FFF2-40B4-BE49-F238E27FC236}">
                <a16:creationId xmlns:a16="http://schemas.microsoft.com/office/drawing/2014/main" id="{3B37AA0A-CC3F-643E-4CA3-94EE9D0B955A}"/>
              </a:ext>
            </a:extLst>
          </p:cNvPr>
          <p:cNvSpPr>
            <a:spLocks noGrp="1"/>
          </p:cNvSpPr>
          <p:nvPr>
            <p:ph type="pic" sz="quarter" idx="10"/>
          </p:nvPr>
        </p:nvSpPr>
        <p:spPr>
          <a:xfrm>
            <a:off x="4455524" y="467895"/>
            <a:ext cx="640080" cy="640080"/>
          </a:xfrm>
        </p:spPr>
        <p:txBody>
          <a:bodyPr anchor="ctr"/>
          <a:lstStyle>
            <a:lvl1pPr marL="0" indent="0" algn="ctr">
              <a:buNone/>
              <a:defRPr sz="900"/>
            </a:lvl1pPr>
          </a:lstStyle>
          <a:p>
            <a:r>
              <a:rPr lang="en-US" noProof="0"/>
              <a:t>Click icon to add picture</a:t>
            </a:r>
          </a:p>
        </p:txBody>
      </p:sp>
      <p:sp>
        <p:nvSpPr>
          <p:cNvPr id="53" name="Text Placeholder 52">
            <a:extLst>
              <a:ext uri="{FF2B5EF4-FFF2-40B4-BE49-F238E27FC236}">
                <a16:creationId xmlns:a16="http://schemas.microsoft.com/office/drawing/2014/main" id="{04148F56-845C-40C8-5EFE-44B32FB55764}"/>
              </a:ext>
            </a:extLst>
          </p:cNvPr>
          <p:cNvSpPr>
            <a:spLocks noGrp="1"/>
          </p:cNvSpPr>
          <p:nvPr>
            <p:ph type="body" sz="quarter" idx="15"/>
          </p:nvPr>
        </p:nvSpPr>
        <p:spPr>
          <a:xfrm>
            <a:off x="5769864" y="457200"/>
            <a:ext cx="3840480" cy="338328"/>
          </a:xfrm>
        </p:spPr>
        <p:txBody>
          <a:bodyPr/>
          <a:lstStyle>
            <a:lvl1pPr marL="0" indent="0">
              <a:buNone/>
              <a:defRPr sz="2000">
                <a:latin typeface="+mj-lt"/>
              </a:defRPr>
            </a:lvl1pPr>
          </a:lstStyle>
          <a:p>
            <a:pPr lvl="0"/>
            <a:r>
              <a:rPr lang="en-US" noProof="0"/>
              <a:t>Click to edit Master text styles</a:t>
            </a:r>
          </a:p>
        </p:txBody>
      </p:sp>
      <p:sp>
        <p:nvSpPr>
          <p:cNvPr id="58" name="Text Placeholder 52">
            <a:extLst>
              <a:ext uri="{FF2B5EF4-FFF2-40B4-BE49-F238E27FC236}">
                <a16:creationId xmlns:a16="http://schemas.microsoft.com/office/drawing/2014/main" id="{6FAEB77B-C9AE-5EC8-3043-2C6C91015EF2}"/>
              </a:ext>
            </a:extLst>
          </p:cNvPr>
          <p:cNvSpPr>
            <a:spLocks noGrp="1"/>
          </p:cNvSpPr>
          <p:nvPr>
            <p:ph type="body" sz="quarter" idx="20"/>
          </p:nvPr>
        </p:nvSpPr>
        <p:spPr>
          <a:xfrm>
            <a:off x="5769864" y="780642"/>
            <a:ext cx="5029200" cy="338328"/>
          </a:xfrm>
        </p:spPr>
        <p:txBody>
          <a:bodyPr/>
          <a:lstStyle>
            <a:lvl1pPr marL="0" indent="0">
              <a:buNone/>
              <a:defRPr sz="1600">
                <a:latin typeface="+mn-lt"/>
              </a:defRPr>
            </a:lvl1pPr>
          </a:lstStyle>
          <a:p>
            <a:pPr lvl="0"/>
            <a:r>
              <a:rPr lang="en-US" noProof="0"/>
              <a:t>Click to edit Master text styles</a:t>
            </a:r>
          </a:p>
        </p:txBody>
      </p:sp>
      <p:sp>
        <p:nvSpPr>
          <p:cNvPr id="48" name="Picture Placeholder 46">
            <a:extLst>
              <a:ext uri="{FF2B5EF4-FFF2-40B4-BE49-F238E27FC236}">
                <a16:creationId xmlns:a16="http://schemas.microsoft.com/office/drawing/2014/main" id="{EA6CA3D6-A486-C220-D150-162068803F01}"/>
              </a:ext>
            </a:extLst>
          </p:cNvPr>
          <p:cNvSpPr>
            <a:spLocks noGrp="1"/>
          </p:cNvSpPr>
          <p:nvPr>
            <p:ph type="pic" sz="quarter" idx="11"/>
          </p:nvPr>
        </p:nvSpPr>
        <p:spPr>
          <a:xfrm>
            <a:off x="4455524" y="1744522"/>
            <a:ext cx="640080" cy="640080"/>
          </a:xfrm>
        </p:spPr>
        <p:txBody>
          <a:bodyPr anchor="ctr"/>
          <a:lstStyle>
            <a:lvl1pPr marL="0" indent="0" algn="ctr">
              <a:buNone/>
              <a:defRPr sz="900"/>
            </a:lvl1pPr>
          </a:lstStyle>
          <a:p>
            <a:r>
              <a:rPr lang="en-US" noProof="0"/>
              <a:t>Click icon to add picture</a:t>
            </a:r>
          </a:p>
        </p:txBody>
      </p:sp>
      <p:sp>
        <p:nvSpPr>
          <p:cNvPr id="54" name="Text Placeholder 52">
            <a:extLst>
              <a:ext uri="{FF2B5EF4-FFF2-40B4-BE49-F238E27FC236}">
                <a16:creationId xmlns:a16="http://schemas.microsoft.com/office/drawing/2014/main" id="{B70CC111-C404-5983-7E1A-758C72DA2151}"/>
              </a:ext>
            </a:extLst>
          </p:cNvPr>
          <p:cNvSpPr>
            <a:spLocks noGrp="1"/>
          </p:cNvSpPr>
          <p:nvPr>
            <p:ph type="body" sz="quarter" idx="16"/>
          </p:nvPr>
        </p:nvSpPr>
        <p:spPr>
          <a:xfrm>
            <a:off x="5769864" y="1746504"/>
            <a:ext cx="3840480" cy="338328"/>
          </a:xfrm>
        </p:spPr>
        <p:txBody>
          <a:bodyPr/>
          <a:lstStyle>
            <a:lvl1pPr marL="0" indent="0">
              <a:buNone/>
              <a:defRPr sz="2000">
                <a:latin typeface="+mj-lt"/>
              </a:defRPr>
            </a:lvl1pPr>
          </a:lstStyle>
          <a:p>
            <a:pPr lvl="0"/>
            <a:r>
              <a:rPr lang="en-US" noProof="0"/>
              <a:t>Click to edit Master text styles</a:t>
            </a:r>
          </a:p>
        </p:txBody>
      </p:sp>
      <p:sp>
        <p:nvSpPr>
          <p:cNvPr id="59" name="Text Placeholder 52">
            <a:extLst>
              <a:ext uri="{FF2B5EF4-FFF2-40B4-BE49-F238E27FC236}">
                <a16:creationId xmlns:a16="http://schemas.microsoft.com/office/drawing/2014/main" id="{0FACAEC0-F5EF-8921-74B5-2C775EC42E63}"/>
              </a:ext>
            </a:extLst>
          </p:cNvPr>
          <p:cNvSpPr>
            <a:spLocks noGrp="1"/>
          </p:cNvSpPr>
          <p:nvPr>
            <p:ph type="body" sz="quarter" idx="21"/>
          </p:nvPr>
        </p:nvSpPr>
        <p:spPr>
          <a:xfrm>
            <a:off x="5769864" y="2069946"/>
            <a:ext cx="5029200" cy="338328"/>
          </a:xfrm>
        </p:spPr>
        <p:txBody>
          <a:bodyPr/>
          <a:lstStyle>
            <a:lvl1pPr marL="0" indent="0">
              <a:buNone/>
              <a:defRPr sz="1600">
                <a:latin typeface="+mn-lt"/>
              </a:defRPr>
            </a:lvl1pPr>
          </a:lstStyle>
          <a:p>
            <a:pPr lvl="0"/>
            <a:r>
              <a:rPr lang="en-US" noProof="0"/>
              <a:t>Click to edit Master text styles</a:t>
            </a:r>
          </a:p>
        </p:txBody>
      </p:sp>
      <p:sp>
        <p:nvSpPr>
          <p:cNvPr id="49" name="Picture Placeholder 46">
            <a:extLst>
              <a:ext uri="{FF2B5EF4-FFF2-40B4-BE49-F238E27FC236}">
                <a16:creationId xmlns:a16="http://schemas.microsoft.com/office/drawing/2014/main" id="{D85BED76-EF8A-3369-FA46-11513F2D2231}"/>
              </a:ext>
            </a:extLst>
          </p:cNvPr>
          <p:cNvSpPr>
            <a:spLocks noGrp="1"/>
          </p:cNvSpPr>
          <p:nvPr>
            <p:ph type="pic" sz="quarter" idx="12"/>
          </p:nvPr>
        </p:nvSpPr>
        <p:spPr>
          <a:xfrm>
            <a:off x="4455524" y="3034028"/>
            <a:ext cx="640080" cy="640080"/>
          </a:xfrm>
        </p:spPr>
        <p:txBody>
          <a:bodyPr anchor="ctr"/>
          <a:lstStyle>
            <a:lvl1pPr marL="0" indent="0" algn="ctr">
              <a:buNone/>
              <a:defRPr sz="900"/>
            </a:lvl1pPr>
          </a:lstStyle>
          <a:p>
            <a:r>
              <a:rPr lang="en-US" noProof="0"/>
              <a:t>Click icon to add picture</a:t>
            </a:r>
          </a:p>
        </p:txBody>
      </p:sp>
      <p:sp>
        <p:nvSpPr>
          <p:cNvPr id="55" name="Text Placeholder 52">
            <a:extLst>
              <a:ext uri="{FF2B5EF4-FFF2-40B4-BE49-F238E27FC236}">
                <a16:creationId xmlns:a16="http://schemas.microsoft.com/office/drawing/2014/main" id="{3A752FC9-DE9C-9701-E24E-6F1AC075B16E}"/>
              </a:ext>
            </a:extLst>
          </p:cNvPr>
          <p:cNvSpPr>
            <a:spLocks noGrp="1"/>
          </p:cNvSpPr>
          <p:nvPr>
            <p:ph type="body" sz="quarter" idx="17"/>
          </p:nvPr>
        </p:nvSpPr>
        <p:spPr>
          <a:xfrm>
            <a:off x="5769864" y="3035808"/>
            <a:ext cx="3840480" cy="338328"/>
          </a:xfrm>
        </p:spPr>
        <p:txBody>
          <a:bodyPr/>
          <a:lstStyle>
            <a:lvl1pPr marL="0" indent="0">
              <a:buNone/>
              <a:defRPr sz="2000">
                <a:latin typeface="+mj-lt"/>
              </a:defRPr>
            </a:lvl1pPr>
          </a:lstStyle>
          <a:p>
            <a:pPr lvl="0"/>
            <a:r>
              <a:rPr lang="en-US" noProof="0"/>
              <a:t>Click to edit Master text styles</a:t>
            </a:r>
          </a:p>
        </p:txBody>
      </p:sp>
      <p:sp>
        <p:nvSpPr>
          <p:cNvPr id="60" name="Text Placeholder 52">
            <a:extLst>
              <a:ext uri="{FF2B5EF4-FFF2-40B4-BE49-F238E27FC236}">
                <a16:creationId xmlns:a16="http://schemas.microsoft.com/office/drawing/2014/main" id="{5CA64FAC-BAC1-519A-1252-ED8A726B6313}"/>
              </a:ext>
            </a:extLst>
          </p:cNvPr>
          <p:cNvSpPr>
            <a:spLocks noGrp="1"/>
          </p:cNvSpPr>
          <p:nvPr>
            <p:ph type="body" sz="quarter" idx="22"/>
          </p:nvPr>
        </p:nvSpPr>
        <p:spPr>
          <a:xfrm>
            <a:off x="5769864" y="3359250"/>
            <a:ext cx="5029200" cy="338328"/>
          </a:xfrm>
        </p:spPr>
        <p:txBody>
          <a:bodyPr/>
          <a:lstStyle>
            <a:lvl1pPr marL="0" indent="0">
              <a:buNone/>
              <a:defRPr sz="1600">
                <a:latin typeface="+mn-lt"/>
              </a:defRPr>
            </a:lvl1pPr>
          </a:lstStyle>
          <a:p>
            <a:pPr lvl="0"/>
            <a:r>
              <a:rPr lang="en-US" noProof="0"/>
              <a:t>Click to edit Master text styles</a:t>
            </a:r>
          </a:p>
        </p:txBody>
      </p:sp>
      <p:sp>
        <p:nvSpPr>
          <p:cNvPr id="50" name="Picture Placeholder 46">
            <a:extLst>
              <a:ext uri="{FF2B5EF4-FFF2-40B4-BE49-F238E27FC236}">
                <a16:creationId xmlns:a16="http://schemas.microsoft.com/office/drawing/2014/main" id="{5FF1804E-BBAF-5060-07A3-705BCCF0D7C5}"/>
              </a:ext>
            </a:extLst>
          </p:cNvPr>
          <p:cNvSpPr>
            <a:spLocks noGrp="1"/>
          </p:cNvSpPr>
          <p:nvPr>
            <p:ph type="pic" sz="quarter" idx="13"/>
          </p:nvPr>
        </p:nvSpPr>
        <p:spPr>
          <a:xfrm>
            <a:off x="4455524" y="4382716"/>
            <a:ext cx="640080" cy="640080"/>
          </a:xfrm>
        </p:spPr>
        <p:txBody>
          <a:bodyPr anchor="ctr"/>
          <a:lstStyle>
            <a:lvl1pPr marL="0" indent="0" algn="ctr">
              <a:buNone/>
              <a:defRPr sz="900"/>
            </a:lvl1pPr>
          </a:lstStyle>
          <a:p>
            <a:r>
              <a:rPr lang="en-US" noProof="0"/>
              <a:t>Click icon to add picture</a:t>
            </a:r>
          </a:p>
        </p:txBody>
      </p:sp>
      <p:sp>
        <p:nvSpPr>
          <p:cNvPr id="56" name="Text Placeholder 52">
            <a:extLst>
              <a:ext uri="{FF2B5EF4-FFF2-40B4-BE49-F238E27FC236}">
                <a16:creationId xmlns:a16="http://schemas.microsoft.com/office/drawing/2014/main" id="{D03AC44E-421F-94EE-DC26-D4F6FB1D5444}"/>
              </a:ext>
            </a:extLst>
          </p:cNvPr>
          <p:cNvSpPr>
            <a:spLocks noGrp="1"/>
          </p:cNvSpPr>
          <p:nvPr>
            <p:ph type="body" sz="quarter" idx="18"/>
          </p:nvPr>
        </p:nvSpPr>
        <p:spPr>
          <a:xfrm>
            <a:off x="5769864" y="4325112"/>
            <a:ext cx="3840480" cy="338328"/>
          </a:xfrm>
        </p:spPr>
        <p:txBody>
          <a:bodyPr/>
          <a:lstStyle>
            <a:lvl1pPr marL="0" indent="0">
              <a:buNone/>
              <a:defRPr sz="2000">
                <a:latin typeface="+mj-lt"/>
              </a:defRPr>
            </a:lvl1pPr>
          </a:lstStyle>
          <a:p>
            <a:pPr lvl="0"/>
            <a:r>
              <a:rPr lang="en-US" noProof="0"/>
              <a:t>Click to edit Master text styles</a:t>
            </a:r>
          </a:p>
        </p:txBody>
      </p:sp>
      <p:sp>
        <p:nvSpPr>
          <p:cNvPr id="61" name="Text Placeholder 52">
            <a:extLst>
              <a:ext uri="{FF2B5EF4-FFF2-40B4-BE49-F238E27FC236}">
                <a16:creationId xmlns:a16="http://schemas.microsoft.com/office/drawing/2014/main" id="{4806989D-2A9A-5590-1EF7-9BF0E1F4C43D}"/>
              </a:ext>
            </a:extLst>
          </p:cNvPr>
          <p:cNvSpPr>
            <a:spLocks noGrp="1"/>
          </p:cNvSpPr>
          <p:nvPr>
            <p:ph type="body" sz="quarter" idx="23"/>
          </p:nvPr>
        </p:nvSpPr>
        <p:spPr>
          <a:xfrm>
            <a:off x="5769864" y="4648554"/>
            <a:ext cx="5029200" cy="338328"/>
          </a:xfrm>
        </p:spPr>
        <p:txBody>
          <a:bodyPr/>
          <a:lstStyle>
            <a:lvl1pPr marL="0" indent="0">
              <a:buNone/>
              <a:defRPr sz="1600">
                <a:latin typeface="+mn-lt"/>
              </a:defRPr>
            </a:lvl1pPr>
          </a:lstStyle>
          <a:p>
            <a:pPr lvl="0"/>
            <a:r>
              <a:rPr lang="en-US" noProof="0"/>
              <a:t>Click to edit Master text styles</a:t>
            </a:r>
          </a:p>
        </p:txBody>
      </p:sp>
      <p:sp>
        <p:nvSpPr>
          <p:cNvPr id="51" name="Picture Placeholder 46">
            <a:extLst>
              <a:ext uri="{FF2B5EF4-FFF2-40B4-BE49-F238E27FC236}">
                <a16:creationId xmlns:a16="http://schemas.microsoft.com/office/drawing/2014/main" id="{C28AAD1A-4269-0A5C-7418-7DFC69060C90}"/>
              </a:ext>
            </a:extLst>
          </p:cNvPr>
          <p:cNvSpPr>
            <a:spLocks noGrp="1"/>
          </p:cNvSpPr>
          <p:nvPr>
            <p:ph type="pic" sz="quarter" idx="14"/>
          </p:nvPr>
        </p:nvSpPr>
        <p:spPr>
          <a:xfrm>
            <a:off x="4455524" y="5675320"/>
            <a:ext cx="640080" cy="640080"/>
          </a:xfrm>
        </p:spPr>
        <p:txBody>
          <a:bodyPr anchor="ctr"/>
          <a:lstStyle>
            <a:lvl1pPr marL="0" indent="0" algn="ctr">
              <a:buNone/>
              <a:defRPr sz="900"/>
            </a:lvl1pPr>
          </a:lstStyle>
          <a:p>
            <a:r>
              <a:rPr lang="en-US" noProof="0"/>
              <a:t>Click icon to add picture</a:t>
            </a:r>
          </a:p>
        </p:txBody>
      </p:sp>
      <p:sp>
        <p:nvSpPr>
          <p:cNvPr id="57" name="Text Placeholder 52">
            <a:extLst>
              <a:ext uri="{FF2B5EF4-FFF2-40B4-BE49-F238E27FC236}">
                <a16:creationId xmlns:a16="http://schemas.microsoft.com/office/drawing/2014/main" id="{650C0EB3-5783-DC1F-09A3-02DFAA316429}"/>
              </a:ext>
            </a:extLst>
          </p:cNvPr>
          <p:cNvSpPr>
            <a:spLocks noGrp="1"/>
          </p:cNvSpPr>
          <p:nvPr>
            <p:ph type="body" sz="quarter" idx="19"/>
          </p:nvPr>
        </p:nvSpPr>
        <p:spPr>
          <a:xfrm>
            <a:off x="5769864" y="5614416"/>
            <a:ext cx="3840480" cy="338328"/>
          </a:xfrm>
        </p:spPr>
        <p:txBody>
          <a:bodyPr/>
          <a:lstStyle>
            <a:lvl1pPr marL="0" indent="0">
              <a:buNone/>
              <a:defRPr sz="2000">
                <a:latin typeface="+mj-lt"/>
              </a:defRPr>
            </a:lvl1pPr>
          </a:lstStyle>
          <a:p>
            <a:pPr lvl="0"/>
            <a:r>
              <a:rPr lang="en-US" noProof="0"/>
              <a:t>Click to edit Master text styles</a:t>
            </a:r>
          </a:p>
        </p:txBody>
      </p:sp>
      <p:sp>
        <p:nvSpPr>
          <p:cNvPr id="62" name="Text Placeholder 52">
            <a:extLst>
              <a:ext uri="{FF2B5EF4-FFF2-40B4-BE49-F238E27FC236}">
                <a16:creationId xmlns:a16="http://schemas.microsoft.com/office/drawing/2014/main" id="{94850C9F-BD14-9481-E7F6-526639251EB9}"/>
              </a:ext>
            </a:extLst>
          </p:cNvPr>
          <p:cNvSpPr>
            <a:spLocks noGrp="1"/>
          </p:cNvSpPr>
          <p:nvPr>
            <p:ph type="body" sz="quarter" idx="24"/>
          </p:nvPr>
        </p:nvSpPr>
        <p:spPr>
          <a:xfrm>
            <a:off x="5769864" y="5937858"/>
            <a:ext cx="5029200" cy="338328"/>
          </a:xfrm>
        </p:spPr>
        <p:txBody>
          <a:bodyPr/>
          <a:lstStyle>
            <a:lvl1pPr marL="0" indent="0">
              <a:buNone/>
              <a:defRPr sz="1600">
                <a:latin typeface="+mn-lt"/>
              </a:defRPr>
            </a:lvl1pPr>
          </a:lstStyle>
          <a:p>
            <a:pPr lvl="0"/>
            <a:r>
              <a:rPr lang="en-US" noProof="0"/>
              <a:t>Click to edit Master text styles</a:t>
            </a:r>
          </a:p>
        </p:txBody>
      </p:sp>
    </p:spTree>
    <p:extLst>
      <p:ext uri="{BB962C8B-B14F-4D97-AF65-F5344CB8AC3E}">
        <p14:creationId xmlns:p14="http://schemas.microsoft.com/office/powerpoint/2010/main" val="12749419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294A45C-8F79-9A61-77E8-09BC4E628377}"/>
              </a:ext>
            </a:extLst>
          </p:cNvPr>
          <p:cNvSpPr>
            <a:spLocks noGrp="1"/>
          </p:cNvSpPr>
          <p:nvPr>
            <p:ph type="title"/>
          </p:nvPr>
        </p:nvSpPr>
        <p:spPr>
          <a:xfrm>
            <a:off x="1139952" y="512064"/>
            <a:ext cx="9912096" cy="1014984"/>
          </a:xfrm>
          <a:prstGeom prst="rect">
            <a:avLst/>
          </a:prstGeom>
        </p:spPr>
        <p:txBody>
          <a:bodyPr vert="horz" lIns="91440" tIns="45720" rIns="91440" bIns="45720" rtlCol="0" anchor="t">
            <a:noAutofit/>
          </a:bodyPr>
          <a:lstStyle/>
          <a:p>
            <a:r>
              <a:rPr lang="en-US"/>
              <a:t>Click to edit Master title style</a:t>
            </a:r>
          </a:p>
        </p:txBody>
      </p:sp>
      <p:sp>
        <p:nvSpPr>
          <p:cNvPr id="3" name="Text Placeholder 2">
            <a:extLst>
              <a:ext uri="{FF2B5EF4-FFF2-40B4-BE49-F238E27FC236}">
                <a16:creationId xmlns:a16="http://schemas.microsoft.com/office/drawing/2014/main" id="{8646656E-6C21-DB29-00F0-0CC844DE3713}"/>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9A7742D6-DB37-81C8-6BDD-5C9150A7DF6C}"/>
              </a:ext>
            </a:extLst>
          </p:cNvPr>
          <p:cNvSpPr>
            <a:spLocks noGrp="1"/>
          </p:cNvSpPr>
          <p:nvPr>
            <p:ph type="dt" sz="half" idx="2"/>
          </p:nvPr>
        </p:nvSpPr>
        <p:spPr>
          <a:xfrm>
            <a:off x="10629145" y="6400904"/>
            <a:ext cx="640080" cy="246888"/>
          </a:xfrm>
          <a:prstGeom prst="rect">
            <a:avLst/>
          </a:prstGeom>
        </p:spPr>
        <p:txBody>
          <a:bodyPr vert="horz" lIns="0" tIns="45720" rIns="0" bIns="45720" rtlCol="0" anchor="ctr">
            <a:noAutofit/>
          </a:bodyPr>
          <a:lstStyle>
            <a:lvl1pPr algn="ctr">
              <a:defRPr sz="1000">
                <a:solidFill>
                  <a:schemeClr val="tx1"/>
                </a:solidFill>
                <a:latin typeface="+mj-lt"/>
              </a:defRPr>
            </a:lvl1pPr>
          </a:lstStyle>
          <a:p>
            <a:r>
              <a:rPr lang="en-US" dirty="0"/>
              <a:t>20XX</a:t>
            </a:r>
          </a:p>
        </p:txBody>
      </p:sp>
      <p:sp>
        <p:nvSpPr>
          <p:cNvPr id="5" name="Footer Placeholder 4">
            <a:extLst>
              <a:ext uri="{FF2B5EF4-FFF2-40B4-BE49-F238E27FC236}">
                <a16:creationId xmlns:a16="http://schemas.microsoft.com/office/drawing/2014/main" id="{E694DB44-E775-B332-D1F0-40DB3A5FA3A3}"/>
              </a:ext>
            </a:extLst>
          </p:cNvPr>
          <p:cNvSpPr>
            <a:spLocks noGrp="1"/>
          </p:cNvSpPr>
          <p:nvPr>
            <p:ph type="ftr" sz="quarter" idx="3"/>
          </p:nvPr>
        </p:nvSpPr>
        <p:spPr>
          <a:xfrm>
            <a:off x="5364480" y="6400904"/>
            <a:ext cx="1463040" cy="246888"/>
          </a:xfrm>
          <a:prstGeom prst="rect">
            <a:avLst/>
          </a:prstGeom>
        </p:spPr>
        <p:txBody>
          <a:bodyPr vert="horz" lIns="0" tIns="45720" rIns="0" bIns="45720" rtlCol="0" anchor="ctr">
            <a:noAutofit/>
          </a:bodyPr>
          <a:lstStyle>
            <a:lvl1pPr algn="ctr">
              <a:defRPr sz="1000">
                <a:solidFill>
                  <a:schemeClr val="tx1"/>
                </a:solidFill>
                <a:latin typeface="+mj-lt"/>
              </a:defRPr>
            </a:lvl1pPr>
          </a:lstStyle>
          <a:p>
            <a:r>
              <a:rPr lang="en-US" dirty="0"/>
              <a:t>Presentation title</a:t>
            </a:r>
          </a:p>
        </p:txBody>
      </p:sp>
      <p:sp>
        <p:nvSpPr>
          <p:cNvPr id="6" name="Slide Number Placeholder 5">
            <a:extLst>
              <a:ext uri="{FF2B5EF4-FFF2-40B4-BE49-F238E27FC236}">
                <a16:creationId xmlns:a16="http://schemas.microsoft.com/office/drawing/2014/main" id="{C39C1C4E-47DA-0CDC-75C8-42E9F1EBDE07}"/>
              </a:ext>
            </a:extLst>
          </p:cNvPr>
          <p:cNvSpPr>
            <a:spLocks noGrp="1"/>
          </p:cNvSpPr>
          <p:nvPr>
            <p:ph type="sldNum" sz="quarter" idx="4"/>
          </p:nvPr>
        </p:nvSpPr>
        <p:spPr>
          <a:xfrm>
            <a:off x="838200" y="6400904"/>
            <a:ext cx="365760" cy="246888"/>
          </a:xfrm>
          <a:prstGeom prst="rect">
            <a:avLst/>
          </a:prstGeom>
        </p:spPr>
        <p:txBody>
          <a:bodyPr vert="horz" lIns="0" tIns="45720" rIns="0" bIns="45720" rtlCol="0" anchor="ctr">
            <a:noAutofit/>
          </a:bodyPr>
          <a:lstStyle>
            <a:lvl1pPr algn="ctr">
              <a:defRPr sz="1000">
                <a:solidFill>
                  <a:schemeClr val="tx1"/>
                </a:solidFill>
                <a:latin typeface="+mj-lt"/>
              </a:defRPr>
            </a:lvl1pPr>
          </a:lstStyle>
          <a:p>
            <a:fld id="{8D0AFDD5-844D-364D-8AEC-50CF4D36D55D}" type="slidenum">
              <a:rPr lang="en-US" smtClean="0"/>
              <a:pPr/>
              <a:t>‹#›</a:t>
            </a:fld>
            <a:endParaRPr lang="en-US" dirty="0"/>
          </a:p>
        </p:txBody>
      </p:sp>
      <p:cxnSp>
        <p:nvCxnSpPr>
          <p:cNvPr id="8" name="Straight Connector 7">
            <a:extLst>
              <a:ext uri="{FF2B5EF4-FFF2-40B4-BE49-F238E27FC236}">
                <a16:creationId xmlns:a16="http://schemas.microsoft.com/office/drawing/2014/main" id="{2DE05079-2B34-E435-A882-A172DE176AE1}"/>
              </a:ext>
            </a:extLst>
          </p:cNvPr>
          <p:cNvCxnSpPr>
            <a:cxnSpLocks/>
          </p:cNvCxnSpPr>
          <p:nvPr userDrawn="1"/>
        </p:nvCxnSpPr>
        <p:spPr>
          <a:xfrm>
            <a:off x="0" y="6535885"/>
            <a:ext cx="8382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8440547-EE65-F9CE-1D02-2D326735F06D}"/>
              </a:ext>
            </a:extLst>
          </p:cNvPr>
          <p:cNvCxnSpPr>
            <a:cxnSpLocks/>
          </p:cNvCxnSpPr>
          <p:nvPr userDrawn="1"/>
        </p:nvCxnSpPr>
        <p:spPr>
          <a:xfrm>
            <a:off x="1205025" y="6535885"/>
            <a:ext cx="416052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DB9DC65-7A98-9009-CD43-4A4B57960D46}"/>
              </a:ext>
            </a:extLst>
          </p:cNvPr>
          <p:cNvCxnSpPr>
            <a:cxnSpLocks/>
          </p:cNvCxnSpPr>
          <p:nvPr userDrawn="1"/>
        </p:nvCxnSpPr>
        <p:spPr>
          <a:xfrm>
            <a:off x="6802120" y="6528812"/>
            <a:ext cx="384048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4653D1C-9830-A9D3-084A-35BD971D10F5}"/>
              </a:ext>
            </a:extLst>
          </p:cNvPr>
          <p:cNvCxnSpPr>
            <a:cxnSpLocks/>
          </p:cNvCxnSpPr>
          <p:nvPr userDrawn="1"/>
        </p:nvCxnSpPr>
        <p:spPr>
          <a:xfrm>
            <a:off x="11276341" y="6528816"/>
            <a:ext cx="9144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54252815"/>
      </p:ext>
    </p:extLst>
  </p:cSld>
  <p:clrMap bg1="lt1" tx1="dk1" bg2="lt2" tx2="dk2" accent1="accent1" accent2="accent2" accent3="accent3" accent4="accent4" accent5="accent5" accent6="accent6" hlink="hlink" folHlink="folHlink"/>
  <p:sldLayoutIdLst>
    <p:sldLayoutId id="2147483649" r:id="rId1"/>
    <p:sldLayoutId id="2147483659" r:id="rId2"/>
    <p:sldLayoutId id="2147483660" r:id="rId3"/>
    <p:sldLayoutId id="2147483651" r:id="rId4"/>
    <p:sldLayoutId id="2147483658" r:id="rId5"/>
    <p:sldLayoutId id="2147483661" r:id="rId6"/>
    <p:sldLayoutId id="2147483663" r:id="rId7"/>
    <p:sldLayoutId id="2147483664" r:id="rId8"/>
    <p:sldLayoutId id="2147483668" r:id="rId9"/>
    <p:sldLayoutId id="2147483662" r:id="rId10"/>
    <p:sldLayoutId id="2147483653" r:id="rId11"/>
    <p:sldLayoutId id="2147483669" r:id="rId12"/>
    <p:sldLayoutId id="2147483665" r:id="rId13"/>
    <p:sldLayoutId id="2147483666" r:id="rId14"/>
    <p:sldLayoutId id="2147483667" r:id="rId15"/>
    <p:sldLayoutId id="2147483654" r:id="rId16"/>
    <p:sldLayoutId id="2147483655" r:id="rId17"/>
  </p:sldLayoutIdLst>
  <p:hf hdr="0"/>
  <p:txStyles>
    <p:titleStyle>
      <a:lvl1pPr algn="ctr" defTabSz="914400" rtl="0" eaLnBrk="1" latinLnBrk="0" hangingPunct="1">
        <a:lnSpc>
          <a:spcPct val="100000"/>
        </a:lnSpc>
        <a:spcBef>
          <a:spcPct val="0"/>
        </a:spcBef>
        <a:buNone/>
        <a:defRPr sz="60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0.png"/><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2.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a:extLst>
              <a:ext uri="{FF2B5EF4-FFF2-40B4-BE49-F238E27FC236}">
                <a16:creationId xmlns:a16="http://schemas.microsoft.com/office/drawing/2014/main" id="{A4F37AB6-4681-D744-2F89-2949D08676DC}"/>
              </a:ext>
            </a:extLst>
          </p:cNvPr>
          <p:cNvSpPr>
            <a:spLocks noGrp="1"/>
          </p:cNvSpPr>
          <p:nvPr>
            <p:ph type="ctrTitle"/>
          </p:nvPr>
        </p:nvSpPr>
        <p:spPr>
          <a:xfrm>
            <a:off x="1463040" y="2240280"/>
            <a:ext cx="4873752" cy="1362456"/>
          </a:xfrm>
        </p:spPr>
        <p:txBody>
          <a:bodyPr/>
          <a:lstStyle/>
          <a:p>
            <a:r>
              <a:rPr lang="en-US" sz="3600" dirty="0">
                <a:latin typeface="Times New Roman" panose="02020603050405020304" pitchFamily="18" charset="0"/>
                <a:cs typeface="Times New Roman" panose="02020603050405020304" pitchFamily="18" charset="0"/>
              </a:rPr>
              <a:t>Supply Chain </a:t>
            </a:r>
            <a:br>
              <a:rPr lang="en-US" sz="3600" dirty="0">
                <a:latin typeface="Times New Roman" panose="02020603050405020304" pitchFamily="18" charset="0"/>
                <a:cs typeface="Times New Roman" panose="02020603050405020304" pitchFamily="18" charset="0"/>
              </a:rPr>
            </a:br>
            <a:r>
              <a:rPr lang="en-US" sz="3600" dirty="0">
                <a:latin typeface="Times New Roman" panose="02020603050405020304" pitchFamily="18" charset="0"/>
                <a:cs typeface="Times New Roman" panose="02020603050405020304" pitchFamily="18" charset="0"/>
              </a:rPr>
              <a:t>Analysis</a:t>
            </a:r>
          </a:p>
        </p:txBody>
      </p:sp>
      <p:sp>
        <p:nvSpPr>
          <p:cNvPr id="26" name="Subtitle 25">
            <a:extLst>
              <a:ext uri="{FF2B5EF4-FFF2-40B4-BE49-F238E27FC236}">
                <a16:creationId xmlns:a16="http://schemas.microsoft.com/office/drawing/2014/main" id="{06930851-3EE7-5B25-F590-CCB7467A2094}"/>
              </a:ext>
            </a:extLst>
          </p:cNvPr>
          <p:cNvSpPr>
            <a:spLocks noGrp="1"/>
          </p:cNvSpPr>
          <p:nvPr>
            <p:ph type="subTitle" idx="1"/>
          </p:nvPr>
        </p:nvSpPr>
        <p:spPr>
          <a:xfrm>
            <a:off x="1463040" y="3776472"/>
            <a:ext cx="4873752" cy="868680"/>
          </a:xfrm>
        </p:spPr>
        <p:txBody>
          <a:bodyPr/>
          <a:lstStyle/>
          <a:p>
            <a:r>
              <a:rPr lang="en-US" dirty="0">
                <a:latin typeface="Times New Roman" panose="02020603050405020304" pitchFamily="18" charset="0"/>
                <a:cs typeface="Times New Roman" panose="02020603050405020304" pitchFamily="18" charset="0"/>
              </a:rPr>
              <a:t>Prepared by Group : ONLI_DAT2_G9e</a:t>
            </a:r>
          </a:p>
          <a:p>
            <a:r>
              <a:rPr lang="en-US" dirty="0">
                <a:latin typeface="Times New Roman" panose="02020603050405020304" pitchFamily="18" charset="0"/>
                <a:cs typeface="Times New Roman" panose="02020603050405020304" pitchFamily="18" charset="0"/>
              </a:rPr>
              <a:t>Last updated : 19/10/2024</a:t>
            </a:r>
          </a:p>
          <a:p>
            <a:endParaRPr lang="en-US" dirty="0"/>
          </a:p>
        </p:txBody>
      </p:sp>
      <p:pic>
        <p:nvPicPr>
          <p:cNvPr id="6" name="Picture 5">
            <a:extLst>
              <a:ext uri="{FF2B5EF4-FFF2-40B4-BE49-F238E27FC236}">
                <a16:creationId xmlns:a16="http://schemas.microsoft.com/office/drawing/2014/main" id="{6AD17086-24F8-4FD6-9E4C-2E2812F037B1}"/>
              </a:ext>
            </a:extLst>
          </p:cNvPr>
          <p:cNvPicPr>
            <a:picLocks noChangeAspect="1"/>
          </p:cNvPicPr>
          <p:nvPr/>
        </p:nvPicPr>
        <p:blipFill>
          <a:blip r:embed="rId2"/>
          <a:stretch>
            <a:fillRect/>
          </a:stretch>
        </p:blipFill>
        <p:spPr>
          <a:xfrm>
            <a:off x="1110593" y="1055053"/>
            <a:ext cx="1383284" cy="795116"/>
          </a:xfrm>
          <a:prstGeom prst="rect">
            <a:avLst/>
          </a:prstGeom>
        </p:spPr>
      </p:pic>
      <p:pic>
        <p:nvPicPr>
          <p:cNvPr id="11" name="Picture Placeholder 10">
            <a:extLst>
              <a:ext uri="{FF2B5EF4-FFF2-40B4-BE49-F238E27FC236}">
                <a16:creationId xmlns:a16="http://schemas.microsoft.com/office/drawing/2014/main" id="{96E9F216-B0E3-4A96-8349-6615363D6493}"/>
              </a:ext>
            </a:extLst>
          </p:cNvPr>
          <p:cNvPicPr>
            <a:picLocks noGrp="1" noChangeAspect="1"/>
          </p:cNvPicPr>
          <p:nvPr>
            <p:ph type="pic" sz="quarter" idx="10"/>
          </p:nvPr>
        </p:nvPicPr>
        <p:blipFill>
          <a:blip r:embed="rId3"/>
          <a:srcRect l="24066" r="24066"/>
          <a:stretch>
            <a:fillRect/>
          </a:stretch>
        </p:blipFill>
        <p:spPr/>
      </p:pic>
      <p:pic>
        <p:nvPicPr>
          <p:cNvPr id="5" name="Picture 4">
            <a:extLst>
              <a:ext uri="{FF2B5EF4-FFF2-40B4-BE49-F238E27FC236}">
                <a16:creationId xmlns:a16="http://schemas.microsoft.com/office/drawing/2014/main" id="{B7D4EBE1-2BE7-45E8-9AF8-AD7BDAC84070}"/>
              </a:ext>
            </a:extLst>
          </p:cNvPr>
          <p:cNvPicPr>
            <a:picLocks noChangeAspect="1"/>
          </p:cNvPicPr>
          <p:nvPr/>
        </p:nvPicPr>
        <p:blipFill>
          <a:blip r:embed="rId4"/>
          <a:stretch>
            <a:fillRect/>
          </a:stretch>
        </p:blipFill>
        <p:spPr>
          <a:xfrm>
            <a:off x="5645150" y="1065291"/>
            <a:ext cx="1383284" cy="774640"/>
          </a:xfrm>
          <a:prstGeom prst="rect">
            <a:avLst/>
          </a:prstGeom>
        </p:spPr>
      </p:pic>
    </p:spTree>
    <p:extLst>
      <p:ext uri="{BB962C8B-B14F-4D97-AF65-F5344CB8AC3E}">
        <p14:creationId xmlns:p14="http://schemas.microsoft.com/office/powerpoint/2010/main" val="40970233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135DEC17-7793-A28F-6420-878EDB94ED9C}"/>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Shipment Performance</a:t>
            </a:r>
          </a:p>
        </p:txBody>
      </p:sp>
      <p:sp>
        <p:nvSpPr>
          <p:cNvPr id="4" name="Slide Number Placeholder 3">
            <a:extLst>
              <a:ext uri="{FF2B5EF4-FFF2-40B4-BE49-F238E27FC236}">
                <a16:creationId xmlns:a16="http://schemas.microsoft.com/office/drawing/2014/main" id="{D365AE64-060D-5DA2-F1C8-F32CD8298C8D}"/>
              </a:ext>
            </a:extLst>
          </p:cNvPr>
          <p:cNvSpPr>
            <a:spLocks noGrp="1"/>
          </p:cNvSpPr>
          <p:nvPr>
            <p:ph type="sldNum" sz="quarter" idx="12"/>
          </p:nvPr>
        </p:nvSpPr>
        <p:spPr/>
        <p:txBody>
          <a:bodyPr/>
          <a:lstStyle/>
          <a:p>
            <a:fld id="{8D0AFDD5-844D-364D-8AEC-50CF4D36D55D}" type="slidenum">
              <a:rPr lang="en-US" smtClean="0"/>
              <a:pPr/>
              <a:t>10</a:t>
            </a:fld>
            <a:endParaRPr lang="en-US" dirty="0"/>
          </a:p>
        </p:txBody>
      </p:sp>
      <p:sp>
        <p:nvSpPr>
          <p:cNvPr id="3" name="Footer Placeholder 2">
            <a:extLst>
              <a:ext uri="{FF2B5EF4-FFF2-40B4-BE49-F238E27FC236}">
                <a16:creationId xmlns:a16="http://schemas.microsoft.com/office/drawing/2014/main" id="{B334037D-4CE3-17DC-7A2A-64E8120A9B43}"/>
              </a:ext>
            </a:extLst>
          </p:cNvPr>
          <p:cNvSpPr>
            <a:spLocks noGrp="1"/>
          </p:cNvSpPr>
          <p:nvPr>
            <p:ph type="ftr" sz="quarter" idx="11"/>
          </p:nvPr>
        </p:nvSpPr>
        <p:spPr/>
        <p:txBody>
          <a:bodyPr/>
          <a:lstStyle/>
          <a:p>
            <a:r>
              <a:rPr lang="en-US" dirty="0"/>
              <a:t>Supply Chain</a:t>
            </a:r>
          </a:p>
        </p:txBody>
      </p:sp>
      <p:sp>
        <p:nvSpPr>
          <p:cNvPr id="2" name="Date Placeholder 1">
            <a:extLst>
              <a:ext uri="{FF2B5EF4-FFF2-40B4-BE49-F238E27FC236}">
                <a16:creationId xmlns:a16="http://schemas.microsoft.com/office/drawing/2014/main" id="{6E47F9DE-790E-73FB-5997-D28667522E25}"/>
              </a:ext>
            </a:extLst>
          </p:cNvPr>
          <p:cNvSpPr>
            <a:spLocks noGrp="1"/>
          </p:cNvSpPr>
          <p:nvPr>
            <p:ph type="dt" sz="half" idx="10"/>
          </p:nvPr>
        </p:nvSpPr>
        <p:spPr/>
        <p:txBody>
          <a:bodyPr/>
          <a:lstStyle/>
          <a:p>
            <a:r>
              <a:rPr lang="en-US" dirty="0"/>
              <a:t>2024</a:t>
            </a:r>
          </a:p>
        </p:txBody>
      </p:sp>
      <p:sp>
        <p:nvSpPr>
          <p:cNvPr id="10" name="TextBox 9">
            <a:extLst>
              <a:ext uri="{FF2B5EF4-FFF2-40B4-BE49-F238E27FC236}">
                <a16:creationId xmlns:a16="http://schemas.microsoft.com/office/drawing/2014/main" id="{AAF5FCCA-BBAB-47E5-9133-500CF0061022}"/>
              </a:ext>
            </a:extLst>
          </p:cNvPr>
          <p:cNvSpPr txBox="1"/>
          <p:nvPr/>
        </p:nvSpPr>
        <p:spPr>
          <a:xfrm>
            <a:off x="248412" y="2402767"/>
            <a:ext cx="5116068" cy="2031325"/>
          </a:xfrm>
          <a:prstGeom prst="rect">
            <a:avLst/>
          </a:prstGeom>
          <a:noFill/>
        </p:spPr>
        <p:txBody>
          <a:bodyPr wrap="square" rtlCol="0">
            <a:spAutoFit/>
          </a:bodyPr>
          <a:lstStyle/>
          <a:p>
            <a:pPr marL="285750" indent="-285750">
              <a:buFont typeface="Arial" panose="020B0604020202020204" pitchFamily="34" charset="0"/>
              <a:buChar char="•"/>
            </a:pPr>
            <a:r>
              <a:rPr lang="en-US" dirty="0"/>
              <a:t>56.46% of orders were shipped on time and the rest were late shipments.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This may be caused by long (inventory turnover rate).</a:t>
            </a:r>
          </a:p>
          <a:p>
            <a:endParaRPr lang="en-US" dirty="0"/>
          </a:p>
        </p:txBody>
      </p:sp>
      <p:pic>
        <p:nvPicPr>
          <p:cNvPr id="8" name="Content Placeholder 13">
            <a:extLst>
              <a:ext uri="{FF2B5EF4-FFF2-40B4-BE49-F238E27FC236}">
                <a16:creationId xmlns:a16="http://schemas.microsoft.com/office/drawing/2014/main" id="{E360EDE5-8BED-43F2-9F7C-61AA5ECC4BC4}"/>
              </a:ext>
            </a:extLst>
          </p:cNvPr>
          <p:cNvPicPr>
            <a:picLocks noChangeAspect="1"/>
          </p:cNvPicPr>
          <p:nvPr/>
        </p:nvPicPr>
        <p:blipFill>
          <a:blip r:embed="rId2"/>
          <a:stretch>
            <a:fillRect/>
          </a:stretch>
        </p:blipFill>
        <p:spPr>
          <a:xfrm>
            <a:off x="5573268" y="2085975"/>
            <a:ext cx="5703190" cy="3608388"/>
          </a:xfrm>
          <a:prstGeom prst="rect">
            <a:avLst/>
          </a:prstGeom>
        </p:spPr>
      </p:pic>
    </p:spTree>
    <p:extLst>
      <p:ext uri="{BB962C8B-B14F-4D97-AF65-F5344CB8AC3E}">
        <p14:creationId xmlns:p14="http://schemas.microsoft.com/office/powerpoint/2010/main" val="2955880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xEl>
                                              <p:pRg st="4" end="4"/>
                                            </p:txEl>
                                          </p:spTgt>
                                        </p:tgtEl>
                                        <p:attrNameLst>
                                          <p:attrName>style.visibility</p:attrName>
                                        </p:attrNameLst>
                                      </p:cBhvr>
                                      <p:to>
                                        <p:strVal val="visible"/>
                                      </p:to>
                                    </p:set>
                                    <p:animEffect transition="in" filter="fade">
                                      <p:cBhvr>
                                        <p:cTn id="12" dur="500"/>
                                        <p:tgtEl>
                                          <p:spTgt spid="10">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135DEC17-7793-A28F-6420-878EDB94ED9C}"/>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Shipment Methods</a:t>
            </a:r>
          </a:p>
        </p:txBody>
      </p:sp>
      <p:sp>
        <p:nvSpPr>
          <p:cNvPr id="4" name="Slide Number Placeholder 3">
            <a:extLst>
              <a:ext uri="{FF2B5EF4-FFF2-40B4-BE49-F238E27FC236}">
                <a16:creationId xmlns:a16="http://schemas.microsoft.com/office/drawing/2014/main" id="{D365AE64-060D-5DA2-F1C8-F32CD8298C8D}"/>
              </a:ext>
            </a:extLst>
          </p:cNvPr>
          <p:cNvSpPr>
            <a:spLocks noGrp="1"/>
          </p:cNvSpPr>
          <p:nvPr>
            <p:ph type="sldNum" sz="quarter" idx="12"/>
          </p:nvPr>
        </p:nvSpPr>
        <p:spPr/>
        <p:txBody>
          <a:bodyPr/>
          <a:lstStyle/>
          <a:p>
            <a:fld id="{8D0AFDD5-844D-364D-8AEC-50CF4D36D55D}" type="slidenum">
              <a:rPr lang="en-US" smtClean="0"/>
              <a:pPr/>
              <a:t>11</a:t>
            </a:fld>
            <a:endParaRPr lang="en-US" dirty="0"/>
          </a:p>
        </p:txBody>
      </p:sp>
      <p:sp>
        <p:nvSpPr>
          <p:cNvPr id="3" name="Footer Placeholder 2">
            <a:extLst>
              <a:ext uri="{FF2B5EF4-FFF2-40B4-BE49-F238E27FC236}">
                <a16:creationId xmlns:a16="http://schemas.microsoft.com/office/drawing/2014/main" id="{B334037D-4CE3-17DC-7A2A-64E8120A9B43}"/>
              </a:ext>
            </a:extLst>
          </p:cNvPr>
          <p:cNvSpPr>
            <a:spLocks noGrp="1"/>
          </p:cNvSpPr>
          <p:nvPr>
            <p:ph type="ftr" sz="quarter" idx="11"/>
          </p:nvPr>
        </p:nvSpPr>
        <p:spPr/>
        <p:txBody>
          <a:bodyPr/>
          <a:lstStyle/>
          <a:p>
            <a:r>
              <a:rPr lang="en-US" dirty="0"/>
              <a:t>Supply Chain</a:t>
            </a:r>
          </a:p>
        </p:txBody>
      </p:sp>
      <p:sp>
        <p:nvSpPr>
          <p:cNvPr id="2" name="Date Placeholder 1">
            <a:extLst>
              <a:ext uri="{FF2B5EF4-FFF2-40B4-BE49-F238E27FC236}">
                <a16:creationId xmlns:a16="http://schemas.microsoft.com/office/drawing/2014/main" id="{6E47F9DE-790E-73FB-5997-D28667522E25}"/>
              </a:ext>
            </a:extLst>
          </p:cNvPr>
          <p:cNvSpPr>
            <a:spLocks noGrp="1"/>
          </p:cNvSpPr>
          <p:nvPr>
            <p:ph type="dt" sz="half" idx="10"/>
          </p:nvPr>
        </p:nvSpPr>
        <p:spPr/>
        <p:txBody>
          <a:bodyPr/>
          <a:lstStyle/>
          <a:p>
            <a:r>
              <a:rPr lang="en-US" dirty="0"/>
              <a:t>2024</a:t>
            </a:r>
          </a:p>
        </p:txBody>
      </p:sp>
      <p:sp>
        <p:nvSpPr>
          <p:cNvPr id="10" name="TextBox 9">
            <a:extLst>
              <a:ext uri="{FF2B5EF4-FFF2-40B4-BE49-F238E27FC236}">
                <a16:creationId xmlns:a16="http://schemas.microsoft.com/office/drawing/2014/main" id="{AAF5FCCA-BBAB-47E5-9133-500CF0061022}"/>
              </a:ext>
            </a:extLst>
          </p:cNvPr>
          <p:cNvSpPr txBox="1"/>
          <p:nvPr/>
        </p:nvSpPr>
        <p:spPr>
          <a:xfrm>
            <a:off x="248412" y="2402767"/>
            <a:ext cx="5116068" cy="3139321"/>
          </a:xfrm>
          <a:prstGeom prst="rect">
            <a:avLst/>
          </a:prstGeom>
          <a:noFill/>
        </p:spPr>
        <p:txBody>
          <a:bodyPr wrap="square" rtlCol="0">
            <a:spAutoFit/>
          </a:bodyPr>
          <a:lstStyle/>
          <a:p>
            <a:pPr marL="285750" indent="-285750">
              <a:buFont typeface="Arial" panose="020B0604020202020204" pitchFamily="34" charset="0"/>
              <a:buChar char="•"/>
            </a:pPr>
            <a:r>
              <a:rPr lang="en-US" dirty="0"/>
              <a:t>On average 5285 customer used standard shipment methods with an 58.41% of items sold shipped by standard methods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Standard shipment is the preferable shipment methods by the customers.</a:t>
            </a:r>
          </a:p>
          <a:p>
            <a:endParaRPr lang="en-US" dirty="0"/>
          </a:p>
          <a:p>
            <a:pPr marL="285750" indent="-285750">
              <a:buFont typeface="Arial" panose="020B0604020202020204" pitchFamily="34" charset="0"/>
              <a:buChar char="•"/>
            </a:pPr>
            <a:r>
              <a:rPr lang="en-US" dirty="0"/>
              <a:t>Our theory is that offering better shipment on large orders will make more people to spend more or at least be familiar with higher tier shipping methods.</a:t>
            </a:r>
          </a:p>
          <a:p>
            <a:endParaRPr lang="en-US" dirty="0"/>
          </a:p>
        </p:txBody>
      </p:sp>
      <p:pic>
        <p:nvPicPr>
          <p:cNvPr id="8" name="Content Placeholder 13">
            <a:extLst>
              <a:ext uri="{FF2B5EF4-FFF2-40B4-BE49-F238E27FC236}">
                <a16:creationId xmlns:a16="http://schemas.microsoft.com/office/drawing/2014/main" id="{20DDB59A-3C27-4C7C-B988-A3684B403A30}"/>
              </a:ext>
            </a:extLst>
          </p:cNvPr>
          <p:cNvPicPr>
            <a:picLocks noChangeAspect="1"/>
          </p:cNvPicPr>
          <p:nvPr/>
        </p:nvPicPr>
        <p:blipFill>
          <a:blip r:embed="rId2"/>
          <a:srcRect/>
          <a:stretch/>
        </p:blipFill>
        <p:spPr>
          <a:xfrm>
            <a:off x="6531786" y="3938815"/>
            <a:ext cx="3517548" cy="2407121"/>
          </a:xfrm>
          <a:prstGeom prst="rect">
            <a:avLst/>
          </a:prstGeom>
        </p:spPr>
      </p:pic>
      <p:pic>
        <p:nvPicPr>
          <p:cNvPr id="11" name="Content Placeholder 13">
            <a:extLst>
              <a:ext uri="{FF2B5EF4-FFF2-40B4-BE49-F238E27FC236}">
                <a16:creationId xmlns:a16="http://schemas.microsoft.com/office/drawing/2014/main" id="{0B9EC0A5-8298-4D65-BB65-0E500EE6078A}"/>
              </a:ext>
            </a:extLst>
          </p:cNvPr>
          <p:cNvPicPr>
            <a:picLocks noChangeAspect="1"/>
          </p:cNvPicPr>
          <p:nvPr/>
        </p:nvPicPr>
        <p:blipFill>
          <a:blip r:embed="rId3"/>
          <a:srcRect/>
          <a:stretch/>
        </p:blipFill>
        <p:spPr>
          <a:xfrm>
            <a:off x="6232979" y="1778193"/>
            <a:ext cx="4112089" cy="2105653"/>
          </a:xfrm>
          <a:prstGeom prst="rect">
            <a:avLst/>
          </a:prstGeom>
        </p:spPr>
      </p:pic>
    </p:spTree>
    <p:extLst>
      <p:ext uri="{BB962C8B-B14F-4D97-AF65-F5344CB8AC3E}">
        <p14:creationId xmlns:p14="http://schemas.microsoft.com/office/powerpoint/2010/main" val="1884677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xEl>
                                              <p:pRg st="2" end="2"/>
                                            </p:txEl>
                                          </p:spTgt>
                                        </p:tgtEl>
                                        <p:attrNameLst>
                                          <p:attrName>style.visibility</p:attrName>
                                        </p:attrNameLst>
                                      </p:cBhvr>
                                      <p:to>
                                        <p:strVal val="visible"/>
                                      </p:to>
                                    </p:set>
                                    <p:animEffect transition="in" filter="fade">
                                      <p:cBhvr>
                                        <p:cTn id="12" dur="500"/>
                                        <p:tgtEl>
                                          <p:spTgt spid="10">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xEl>
                                              <p:pRg st="4" end="4"/>
                                            </p:txEl>
                                          </p:spTgt>
                                        </p:tgtEl>
                                        <p:attrNameLst>
                                          <p:attrName>style.visibility</p:attrName>
                                        </p:attrNameLst>
                                      </p:cBhvr>
                                      <p:to>
                                        <p:strVal val="visible"/>
                                      </p:to>
                                    </p:set>
                                    <p:animEffect transition="in" filter="fade">
                                      <p:cBhvr>
                                        <p:cTn id="17" dur="500"/>
                                        <p:tgtEl>
                                          <p:spTgt spid="10">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135DEC17-7793-A28F-6420-878EDB94ED9C}"/>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Fulfillment time</a:t>
            </a:r>
          </a:p>
        </p:txBody>
      </p:sp>
      <p:sp>
        <p:nvSpPr>
          <p:cNvPr id="4" name="Slide Number Placeholder 3">
            <a:extLst>
              <a:ext uri="{FF2B5EF4-FFF2-40B4-BE49-F238E27FC236}">
                <a16:creationId xmlns:a16="http://schemas.microsoft.com/office/drawing/2014/main" id="{D365AE64-060D-5DA2-F1C8-F32CD8298C8D}"/>
              </a:ext>
            </a:extLst>
          </p:cNvPr>
          <p:cNvSpPr>
            <a:spLocks noGrp="1"/>
          </p:cNvSpPr>
          <p:nvPr>
            <p:ph type="sldNum" sz="quarter" idx="12"/>
          </p:nvPr>
        </p:nvSpPr>
        <p:spPr/>
        <p:txBody>
          <a:bodyPr/>
          <a:lstStyle/>
          <a:p>
            <a:fld id="{8D0AFDD5-844D-364D-8AEC-50CF4D36D55D}" type="slidenum">
              <a:rPr lang="en-US" smtClean="0"/>
              <a:pPr/>
              <a:t>12</a:t>
            </a:fld>
            <a:endParaRPr lang="en-US" dirty="0"/>
          </a:p>
        </p:txBody>
      </p:sp>
      <p:sp>
        <p:nvSpPr>
          <p:cNvPr id="3" name="Footer Placeholder 2">
            <a:extLst>
              <a:ext uri="{FF2B5EF4-FFF2-40B4-BE49-F238E27FC236}">
                <a16:creationId xmlns:a16="http://schemas.microsoft.com/office/drawing/2014/main" id="{B334037D-4CE3-17DC-7A2A-64E8120A9B43}"/>
              </a:ext>
            </a:extLst>
          </p:cNvPr>
          <p:cNvSpPr>
            <a:spLocks noGrp="1"/>
          </p:cNvSpPr>
          <p:nvPr>
            <p:ph type="ftr" sz="quarter" idx="11"/>
          </p:nvPr>
        </p:nvSpPr>
        <p:spPr/>
        <p:txBody>
          <a:bodyPr/>
          <a:lstStyle/>
          <a:p>
            <a:r>
              <a:rPr lang="en-US" dirty="0"/>
              <a:t>Supply Chain</a:t>
            </a:r>
          </a:p>
        </p:txBody>
      </p:sp>
      <p:sp>
        <p:nvSpPr>
          <p:cNvPr id="2" name="Date Placeholder 1">
            <a:extLst>
              <a:ext uri="{FF2B5EF4-FFF2-40B4-BE49-F238E27FC236}">
                <a16:creationId xmlns:a16="http://schemas.microsoft.com/office/drawing/2014/main" id="{6E47F9DE-790E-73FB-5997-D28667522E25}"/>
              </a:ext>
            </a:extLst>
          </p:cNvPr>
          <p:cNvSpPr>
            <a:spLocks noGrp="1"/>
          </p:cNvSpPr>
          <p:nvPr>
            <p:ph type="dt" sz="half" idx="10"/>
          </p:nvPr>
        </p:nvSpPr>
        <p:spPr/>
        <p:txBody>
          <a:bodyPr/>
          <a:lstStyle/>
          <a:p>
            <a:r>
              <a:rPr lang="en-US" dirty="0"/>
              <a:t>2024</a:t>
            </a:r>
          </a:p>
        </p:txBody>
      </p:sp>
      <p:sp>
        <p:nvSpPr>
          <p:cNvPr id="10" name="TextBox 9">
            <a:extLst>
              <a:ext uri="{FF2B5EF4-FFF2-40B4-BE49-F238E27FC236}">
                <a16:creationId xmlns:a16="http://schemas.microsoft.com/office/drawing/2014/main" id="{AAF5FCCA-BBAB-47E5-9133-500CF0061022}"/>
              </a:ext>
            </a:extLst>
          </p:cNvPr>
          <p:cNvSpPr txBox="1"/>
          <p:nvPr/>
        </p:nvSpPr>
        <p:spPr>
          <a:xfrm>
            <a:off x="248412" y="2402767"/>
            <a:ext cx="4746476" cy="2031325"/>
          </a:xfrm>
          <a:prstGeom prst="rect">
            <a:avLst/>
          </a:prstGeom>
          <a:noFill/>
        </p:spPr>
        <p:txBody>
          <a:bodyPr wrap="square" rtlCol="0">
            <a:spAutoFit/>
          </a:bodyPr>
          <a:lstStyle/>
          <a:p>
            <a:pPr marL="285750" indent="-285750">
              <a:buFont typeface="Arial" panose="020B0604020202020204" pitchFamily="34" charset="0"/>
              <a:buChar char="•"/>
            </a:pPr>
            <a:r>
              <a:rPr lang="en-US" dirty="0"/>
              <a:t>Discs shop department have the highest fulfillment time.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 Average fulfillment times is 5 days.</a:t>
            </a:r>
          </a:p>
          <a:p>
            <a:endParaRPr lang="en-US" dirty="0"/>
          </a:p>
          <a:p>
            <a:endParaRPr lang="en-US" dirty="0"/>
          </a:p>
        </p:txBody>
      </p:sp>
      <p:pic>
        <p:nvPicPr>
          <p:cNvPr id="8" name="Content Placeholder 13">
            <a:extLst>
              <a:ext uri="{FF2B5EF4-FFF2-40B4-BE49-F238E27FC236}">
                <a16:creationId xmlns:a16="http://schemas.microsoft.com/office/drawing/2014/main" id="{C04983B3-AE62-4D4C-A76E-1D58DCAAA5A3}"/>
              </a:ext>
            </a:extLst>
          </p:cNvPr>
          <p:cNvPicPr>
            <a:picLocks noChangeAspect="1"/>
          </p:cNvPicPr>
          <p:nvPr/>
        </p:nvPicPr>
        <p:blipFill>
          <a:blip r:embed="rId2"/>
          <a:srcRect/>
          <a:stretch/>
        </p:blipFill>
        <p:spPr>
          <a:xfrm>
            <a:off x="5573268" y="2107261"/>
            <a:ext cx="5703190" cy="3565816"/>
          </a:xfrm>
          <a:prstGeom prst="rect">
            <a:avLst/>
          </a:prstGeom>
        </p:spPr>
      </p:pic>
    </p:spTree>
    <p:extLst>
      <p:ext uri="{BB962C8B-B14F-4D97-AF65-F5344CB8AC3E}">
        <p14:creationId xmlns:p14="http://schemas.microsoft.com/office/powerpoint/2010/main" val="3984776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xEl>
                                              <p:pRg st="3" end="3"/>
                                            </p:txEl>
                                          </p:spTgt>
                                        </p:tgtEl>
                                        <p:attrNameLst>
                                          <p:attrName>style.visibility</p:attrName>
                                        </p:attrNameLst>
                                      </p:cBhvr>
                                      <p:to>
                                        <p:strVal val="visible"/>
                                      </p:to>
                                    </p:set>
                                    <p:animEffect transition="in" filter="fade">
                                      <p:cBhvr>
                                        <p:cTn id="12" dur="500"/>
                                        <p:tgtEl>
                                          <p:spTgt spid="10">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135DEC17-7793-A28F-6420-878EDB94ED9C}"/>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Seasonal trends</a:t>
            </a:r>
          </a:p>
        </p:txBody>
      </p:sp>
      <p:sp>
        <p:nvSpPr>
          <p:cNvPr id="4" name="Slide Number Placeholder 3">
            <a:extLst>
              <a:ext uri="{FF2B5EF4-FFF2-40B4-BE49-F238E27FC236}">
                <a16:creationId xmlns:a16="http://schemas.microsoft.com/office/drawing/2014/main" id="{D365AE64-060D-5DA2-F1C8-F32CD8298C8D}"/>
              </a:ext>
            </a:extLst>
          </p:cNvPr>
          <p:cNvSpPr>
            <a:spLocks noGrp="1"/>
          </p:cNvSpPr>
          <p:nvPr>
            <p:ph type="sldNum" sz="quarter" idx="12"/>
          </p:nvPr>
        </p:nvSpPr>
        <p:spPr/>
        <p:txBody>
          <a:bodyPr/>
          <a:lstStyle/>
          <a:p>
            <a:fld id="{8D0AFDD5-844D-364D-8AEC-50CF4D36D55D}" type="slidenum">
              <a:rPr lang="en-US" smtClean="0"/>
              <a:pPr/>
              <a:t>13</a:t>
            </a:fld>
            <a:endParaRPr lang="en-US" dirty="0"/>
          </a:p>
        </p:txBody>
      </p:sp>
      <p:sp>
        <p:nvSpPr>
          <p:cNvPr id="3" name="Footer Placeholder 2">
            <a:extLst>
              <a:ext uri="{FF2B5EF4-FFF2-40B4-BE49-F238E27FC236}">
                <a16:creationId xmlns:a16="http://schemas.microsoft.com/office/drawing/2014/main" id="{B334037D-4CE3-17DC-7A2A-64E8120A9B43}"/>
              </a:ext>
            </a:extLst>
          </p:cNvPr>
          <p:cNvSpPr>
            <a:spLocks noGrp="1"/>
          </p:cNvSpPr>
          <p:nvPr>
            <p:ph type="ftr" sz="quarter" idx="11"/>
          </p:nvPr>
        </p:nvSpPr>
        <p:spPr/>
        <p:txBody>
          <a:bodyPr/>
          <a:lstStyle/>
          <a:p>
            <a:r>
              <a:rPr lang="en-US" dirty="0"/>
              <a:t>Supply Chain</a:t>
            </a:r>
          </a:p>
        </p:txBody>
      </p:sp>
      <p:sp>
        <p:nvSpPr>
          <p:cNvPr id="2" name="Date Placeholder 1">
            <a:extLst>
              <a:ext uri="{FF2B5EF4-FFF2-40B4-BE49-F238E27FC236}">
                <a16:creationId xmlns:a16="http://schemas.microsoft.com/office/drawing/2014/main" id="{6E47F9DE-790E-73FB-5997-D28667522E25}"/>
              </a:ext>
            </a:extLst>
          </p:cNvPr>
          <p:cNvSpPr>
            <a:spLocks noGrp="1"/>
          </p:cNvSpPr>
          <p:nvPr>
            <p:ph type="dt" sz="half" idx="10"/>
          </p:nvPr>
        </p:nvSpPr>
        <p:spPr/>
        <p:txBody>
          <a:bodyPr/>
          <a:lstStyle/>
          <a:p>
            <a:r>
              <a:rPr lang="en-US" dirty="0"/>
              <a:t>2024</a:t>
            </a:r>
          </a:p>
        </p:txBody>
      </p:sp>
      <p:sp>
        <p:nvSpPr>
          <p:cNvPr id="10" name="TextBox 9">
            <a:extLst>
              <a:ext uri="{FF2B5EF4-FFF2-40B4-BE49-F238E27FC236}">
                <a16:creationId xmlns:a16="http://schemas.microsoft.com/office/drawing/2014/main" id="{AAF5FCCA-BBAB-47E5-9133-500CF0061022}"/>
              </a:ext>
            </a:extLst>
          </p:cNvPr>
          <p:cNvSpPr txBox="1"/>
          <p:nvPr/>
        </p:nvSpPr>
        <p:spPr>
          <a:xfrm>
            <a:off x="248412" y="2402767"/>
            <a:ext cx="4835652" cy="2585323"/>
          </a:xfrm>
          <a:prstGeom prst="rect">
            <a:avLst/>
          </a:prstGeom>
          <a:noFill/>
        </p:spPr>
        <p:txBody>
          <a:bodyPr wrap="square" rtlCol="0">
            <a:spAutoFit/>
          </a:bodyPr>
          <a:lstStyle/>
          <a:p>
            <a:pPr marL="285750" indent="-285750">
              <a:buFont typeface="Arial" panose="020B0604020202020204" pitchFamily="34" charset="0"/>
              <a:buChar char="•"/>
            </a:pPr>
            <a:r>
              <a:rPr lang="en-US" dirty="0"/>
              <a:t>Most sales and profit generated where in Q3 of the year.</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Q4 is the lowest in terms of sales.</a:t>
            </a:r>
          </a:p>
          <a:p>
            <a:endParaRPr lang="en-US" dirty="0"/>
          </a:p>
          <a:p>
            <a:pPr marL="285750" indent="-285750">
              <a:buFont typeface="Arial" panose="020B0604020202020204" pitchFamily="34" charset="0"/>
              <a:buChar char="•"/>
            </a:pPr>
            <a:r>
              <a:rPr lang="en-US" dirty="0"/>
              <a:t>Based on this chart, we miss holiday season sales which require immediate attention.</a:t>
            </a:r>
          </a:p>
          <a:p>
            <a:endParaRPr lang="en-US" dirty="0"/>
          </a:p>
          <a:p>
            <a:endParaRPr lang="en-US" dirty="0"/>
          </a:p>
        </p:txBody>
      </p:sp>
      <p:pic>
        <p:nvPicPr>
          <p:cNvPr id="8" name="Content Placeholder 13">
            <a:extLst>
              <a:ext uri="{FF2B5EF4-FFF2-40B4-BE49-F238E27FC236}">
                <a16:creationId xmlns:a16="http://schemas.microsoft.com/office/drawing/2014/main" id="{56AC33AC-77E1-46BF-9D66-002D648DAFFA}"/>
              </a:ext>
            </a:extLst>
          </p:cNvPr>
          <p:cNvPicPr>
            <a:picLocks noChangeAspect="1"/>
          </p:cNvPicPr>
          <p:nvPr/>
        </p:nvPicPr>
        <p:blipFill>
          <a:blip r:embed="rId2"/>
          <a:srcRect/>
          <a:stretch/>
        </p:blipFill>
        <p:spPr>
          <a:xfrm>
            <a:off x="5573268" y="2209680"/>
            <a:ext cx="5703190" cy="3360978"/>
          </a:xfrm>
          <a:prstGeom prst="rect">
            <a:avLst/>
          </a:prstGeom>
        </p:spPr>
      </p:pic>
    </p:spTree>
    <p:extLst>
      <p:ext uri="{BB962C8B-B14F-4D97-AF65-F5344CB8AC3E}">
        <p14:creationId xmlns:p14="http://schemas.microsoft.com/office/powerpoint/2010/main" val="1746722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xEl>
                                              <p:pRg st="2" end="2"/>
                                            </p:txEl>
                                          </p:spTgt>
                                        </p:tgtEl>
                                        <p:attrNameLst>
                                          <p:attrName>style.visibility</p:attrName>
                                        </p:attrNameLst>
                                      </p:cBhvr>
                                      <p:to>
                                        <p:strVal val="visible"/>
                                      </p:to>
                                    </p:set>
                                    <p:animEffect transition="in" filter="fade">
                                      <p:cBhvr>
                                        <p:cTn id="12" dur="500"/>
                                        <p:tgtEl>
                                          <p:spTgt spid="10">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xEl>
                                              <p:pRg st="4" end="4"/>
                                            </p:txEl>
                                          </p:spTgt>
                                        </p:tgtEl>
                                        <p:attrNameLst>
                                          <p:attrName>style.visibility</p:attrName>
                                        </p:attrNameLst>
                                      </p:cBhvr>
                                      <p:to>
                                        <p:strVal val="visible"/>
                                      </p:to>
                                    </p:set>
                                    <p:animEffect transition="in" filter="fade">
                                      <p:cBhvr>
                                        <p:cTn id="17" dur="500"/>
                                        <p:tgtEl>
                                          <p:spTgt spid="10">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135DEC17-7793-A28F-6420-878EDB94ED9C}"/>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Sales &amp; profit</a:t>
            </a:r>
          </a:p>
        </p:txBody>
      </p:sp>
      <p:sp>
        <p:nvSpPr>
          <p:cNvPr id="4" name="Slide Number Placeholder 3">
            <a:extLst>
              <a:ext uri="{FF2B5EF4-FFF2-40B4-BE49-F238E27FC236}">
                <a16:creationId xmlns:a16="http://schemas.microsoft.com/office/drawing/2014/main" id="{D365AE64-060D-5DA2-F1C8-F32CD8298C8D}"/>
              </a:ext>
            </a:extLst>
          </p:cNvPr>
          <p:cNvSpPr>
            <a:spLocks noGrp="1"/>
          </p:cNvSpPr>
          <p:nvPr>
            <p:ph type="sldNum" sz="quarter" idx="12"/>
          </p:nvPr>
        </p:nvSpPr>
        <p:spPr/>
        <p:txBody>
          <a:bodyPr/>
          <a:lstStyle/>
          <a:p>
            <a:fld id="{8D0AFDD5-844D-364D-8AEC-50CF4D36D55D}" type="slidenum">
              <a:rPr lang="en-US" smtClean="0"/>
              <a:pPr/>
              <a:t>14</a:t>
            </a:fld>
            <a:endParaRPr lang="en-US" dirty="0"/>
          </a:p>
        </p:txBody>
      </p:sp>
      <p:sp>
        <p:nvSpPr>
          <p:cNvPr id="3" name="Footer Placeholder 2">
            <a:extLst>
              <a:ext uri="{FF2B5EF4-FFF2-40B4-BE49-F238E27FC236}">
                <a16:creationId xmlns:a16="http://schemas.microsoft.com/office/drawing/2014/main" id="{B334037D-4CE3-17DC-7A2A-64E8120A9B43}"/>
              </a:ext>
            </a:extLst>
          </p:cNvPr>
          <p:cNvSpPr>
            <a:spLocks noGrp="1"/>
          </p:cNvSpPr>
          <p:nvPr>
            <p:ph type="ftr" sz="quarter" idx="11"/>
          </p:nvPr>
        </p:nvSpPr>
        <p:spPr/>
        <p:txBody>
          <a:bodyPr/>
          <a:lstStyle/>
          <a:p>
            <a:r>
              <a:rPr lang="en-US" dirty="0"/>
              <a:t>Supply Chain</a:t>
            </a:r>
          </a:p>
        </p:txBody>
      </p:sp>
      <p:sp>
        <p:nvSpPr>
          <p:cNvPr id="2" name="Date Placeholder 1">
            <a:extLst>
              <a:ext uri="{FF2B5EF4-FFF2-40B4-BE49-F238E27FC236}">
                <a16:creationId xmlns:a16="http://schemas.microsoft.com/office/drawing/2014/main" id="{6E47F9DE-790E-73FB-5997-D28667522E25}"/>
              </a:ext>
            </a:extLst>
          </p:cNvPr>
          <p:cNvSpPr>
            <a:spLocks noGrp="1"/>
          </p:cNvSpPr>
          <p:nvPr>
            <p:ph type="dt" sz="half" idx="10"/>
          </p:nvPr>
        </p:nvSpPr>
        <p:spPr/>
        <p:txBody>
          <a:bodyPr/>
          <a:lstStyle/>
          <a:p>
            <a:r>
              <a:rPr lang="en-US" dirty="0"/>
              <a:t>2024</a:t>
            </a:r>
          </a:p>
        </p:txBody>
      </p:sp>
      <p:sp>
        <p:nvSpPr>
          <p:cNvPr id="10" name="TextBox 9">
            <a:extLst>
              <a:ext uri="{FF2B5EF4-FFF2-40B4-BE49-F238E27FC236}">
                <a16:creationId xmlns:a16="http://schemas.microsoft.com/office/drawing/2014/main" id="{AAF5FCCA-BBAB-47E5-9133-500CF0061022}"/>
              </a:ext>
            </a:extLst>
          </p:cNvPr>
          <p:cNvSpPr txBox="1"/>
          <p:nvPr/>
        </p:nvSpPr>
        <p:spPr>
          <a:xfrm>
            <a:off x="248412" y="2402767"/>
            <a:ext cx="4835652" cy="2585323"/>
          </a:xfrm>
          <a:prstGeom prst="rect">
            <a:avLst/>
          </a:prstGeom>
          <a:noFill/>
        </p:spPr>
        <p:txBody>
          <a:bodyPr wrap="square" rtlCol="0">
            <a:spAutoFit/>
          </a:bodyPr>
          <a:lstStyle/>
          <a:p>
            <a:pPr marL="285750" indent="-285750">
              <a:buFont typeface="Arial" panose="020B0604020202020204" pitchFamily="34" charset="0"/>
              <a:buChar char="•"/>
            </a:pPr>
            <a:r>
              <a:rPr lang="en-US" dirty="0"/>
              <a:t>LATAM is the highest profit generating market while Europe has the highest net sales.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France and Germany are both our biggest sales and profit generating countries.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Africa is low in both net sales and profit and will need more investigation.</a:t>
            </a:r>
          </a:p>
        </p:txBody>
      </p:sp>
      <p:pic>
        <p:nvPicPr>
          <p:cNvPr id="9" name="Content Placeholder 13">
            <a:extLst>
              <a:ext uri="{FF2B5EF4-FFF2-40B4-BE49-F238E27FC236}">
                <a16:creationId xmlns:a16="http://schemas.microsoft.com/office/drawing/2014/main" id="{3BB730E5-9B3D-43C6-9008-F811A3B2FFC7}"/>
              </a:ext>
            </a:extLst>
          </p:cNvPr>
          <p:cNvPicPr>
            <a:picLocks noChangeAspect="1"/>
          </p:cNvPicPr>
          <p:nvPr/>
        </p:nvPicPr>
        <p:blipFill>
          <a:blip r:embed="rId2"/>
          <a:srcRect/>
          <a:stretch/>
        </p:blipFill>
        <p:spPr>
          <a:xfrm>
            <a:off x="5573268" y="2289388"/>
            <a:ext cx="5703190" cy="3201562"/>
          </a:xfrm>
          <a:prstGeom prst="rect">
            <a:avLst/>
          </a:prstGeom>
        </p:spPr>
      </p:pic>
    </p:spTree>
    <p:extLst>
      <p:ext uri="{BB962C8B-B14F-4D97-AF65-F5344CB8AC3E}">
        <p14:creationId xmlns:p14="http://schemas.microsoft.com/office/powerpoint/2010/main" val="3976803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xEl>
                                              <p:pRg st="3" end="3"/>
                                            </p:txEl>
                                          </p:spTgt>
                                        </p:tgtEl>
                                        <p:attrNameLst>
                                          <p:attrName>style.visibility</p:attrName>
                                        </p:attrNameLst>
                                      </p:cBhvr>
                                      <p:to>
                                        <p:strVal val="visible"/>
                                      </p:to>
                                    </p:set>
                                    <p:animEffect transition="in" filter="fade">
                                      <p:cBhvr>
                                        <p:cTn id="12" dur="500"/>
                                        <p:tgtEl>
                                          <p:spTgt spid="10">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xEl>
                                              <p:pRg st="5" end="5"/>
                                            </p:txEl>
                                          </p:spTgt>
                                        </p:tgtEl>
                                        <p:attrNameLst>
                                          <p:attrName>style.visibility</p:attrName>
                                        </p:attrNameLst>
                                      </p:cBhvr>
                                      <p:to>
                                        <p:strVal val="visible"/>
                                      </p:to>
                                    </p:set>
                                    <p:animEffect transition="in" filter="fade">
                                      <p:cBhvr>
                                        <p:cTn id="17" dur="500"/>
                                        <p:tgtEl>
                                          <p:spTgt spid="10">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135DEC17-7793-A28F-6420-878EDB94ED9C}"/>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Sales &amp; profit</a:t>
            </a:r>
          </a:p>
        </p:txBody>
      </p:sp>
      <p:sp>
        <p:nvSpPr>
          <p:cNvPr id="4" name="Slide Number Placeholder 3">
            <a:extLst>
              <a:ext uri="{FF2B5EF4-FFF2-40B4-BE49-F238E27FC236}">
                <a16:creationId xmlns:a16="http://schemas.microsoft.com/office/drawing/2014/main" id="{D365AE64-060D-5DA2-F1C8-F32CD8298C8D}"/>
              </a:ext>
            </a:extLst>
          </p:cNvPr>
          <p:cNvSpPr>
            <a:spLocks noGrp="1"/>
          </p:cNvSpPr>
          <p:nvPr>
            <p:ph type="sldNum" sz="quarter" idx="12"/>
          </p:nvPr>
        </p:nvSpPr>
        <p:spPr/>
        <p:txBody>
          <a:bodyPr/>
          <a:lstStyle/>
          <a:p>
            <a:fld id="{8D0AFDD5-844D-364D-8AEC-50CF4D36D55D}" type="slidenum">
              <a:rPr lang="en-US" smtClean="0"/>
              <a:pPr/>
              <a:t>15</a:t>
            </a:fld>
            <a:endParaRPr lang="en-US" dirty="0"/>
          </a:p>
        </p:txBody>
      </p:sp>
      <p:sp>
        <p:nvSpPr>
          <p:cNvPr id="3" name="Footer Placeholder 2">
            <a:extLst>
              <a:ext uri="{FF2B5EF4-FFF2-40B4-BE49-F238E27FC236}">
                <a16:creationId xmlns:a16="http://schemas.microsoft.com/office/drawing/2014/main" id="{B334037D-4CE3-17DC-7A2A-64E8120A9B43}"/>
              </a:ext>
            </a:extLst>
          </p:cNvPr>
          <p:cNvSpPr>
            <a:spLocks noGrp="1"/>
          </p:cNvSpPr>
          <p:nvPr>
            <p:ph type="ftr" sz="quarter" idx="11"/>
          </p:nvPr>
        </p:nvSpPr>
        <p:spPr/>
        <p:txBody>
          <a:bodyPr/>
          <a:lstStyle/>
          <a:p>
            <a:r>
              <a:rPr lang="en-US" dirty="0"/>
              <a:t>Supply Chain</a:t>
            </a:r>
          </a:p>
        </p:txBody>
      </p:sp>
      <p:sp>
        <p:nvSpPr>
          <p:cNvPr id="2" name="Date Placeholder 1">
            <a:extLst>
              <a:ext uri="{FF2B5EF4-FFF2-40B4-BE49-F238E27FC236}">
                <a16:creationId xmlns:a16="http://schemas.microsoft.com/office/drawing/2014/main" id="{6E47F9DE-790E-73FB-5997-D28667522E25}"/>
              </a:ext>
            </a:extLst>
          </p:cNvPr>
          <p:cNvSpPr>
            <a:spLocks noGrp="1"/>
          </p:cNvSpPr>
          <p:nvPr>
            <p:ph type="dt" sz="half" idx="10"/>
          </p:nvPr>
        </p:nvSpPr>
        <p:spPr/>
        <p:txBody>
          <a:bodyPr/>
          <a:lstStyle/>
          <a:p>
            <a:r>
              <a:rPr lang="en-US" dirty="0"/>
              <a:t>2024</a:t>
            </a:r>
          </a:p>
        </p:txBody>
      </p:sp>
      <p:sp>
        <p:nvSpPr>
          <p:cNvPr id="10" name="TextBox 9">
            <a:extLst>
              <a:ext uri="{FF2B5EF4-FFF2-40B4-BE49-F238E27FC236}">
                <a16:creationId xmlns:a16="http://schemas.microsoft.com/office/drawing/2014/main" id="{AAF5FCCA-BBAB-47E5-9133-500CF0061022}"/>
              </a:ext>
            </a:extLst>
          </p:cNvPr>
          <p:cNvSpPr txBox="1"/>
          <p:nvPr/>
        </p:nvSpPr>
        <p:spPr>
          <a:xfrm>
            <a:off x="248412" y="2402767"/>
            <a:ext cx="4835652" cy="3139321"/>
          </a:xfrm>
          <a:prstGeom prst="rect">
            <a:avLst/>
          </a:prstGeom>
          <a:noFill/>
        </p:spPr>
        <p:txBody>
          <a:bodyPr wrap="square" rtlCol="0">
            <a:spAutoFit/>
          </a:bodyPr>
          <a:lstStyle/>
          <a:p>
            <a:pPr marL="285750" indent="-285750">
              <a:buFont typeface="Arial" panose="020B0604020202020204" pitchFamily="34" charset="0"/>
              <a:buChar char="•"/>
            </a:pPr>
            <a:r>
              <a:rPr lang="en-US" dirty="0"/>
              <a:t>Among top 5 products by sales our Average profit Is 37%.</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(Field &amp; steam sportsman 16 gun fire safe) is the highest profit generating product.</a:t>
            </a:r>
          </a:p>
          <a:p>
            <a:endParaRPr lang="en-US" dirty="0"/>
          </a:p>
          <a:p>
            <a:pPr marL="285750" indent="-285750">
              <a:buFont typeface="Arial" panose="020B0604020202020204" pitchFamily="34" charset="0"/>
              <a:buChar char="•"/>
            </a:pPr>
            <a:r>
              <a:rPr lang="en-US" dirty="0"/>
              <a:t>Fan shop department is the best department in profit generation.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It’s clear that the high sales won’t necessarily generate high profit.</a:t>
            </a:r>
          </a:p>
        </p:txBody>
      </p:sp>
      <p:pic>
        <p:nvPicPr>
          <p:cNvPr id="8" name="Content Placeholder 13">
            <a:extLst>
              <a:ext uri="{FF2B5EF4-FFF2-40B4-BE49-F238E27FC236}">
                <a16:creationId xmlns:a16="http://schemas.microsoft.com/office/drawing/2014/main" id="{56AC33AC-77E1-46BF-9D66-002D648DAFFA}"/>
              </a:ext>
            </a:extLst>
          </p:cNvPr>
          <p:cNvPicPr>
            <a:picLocks noChangeAspect="1"/>
          </p:cNvPicPr>
          <p:nvPr/>
        </p:nvPicPr>
        <p:blipFill>
          <a:blip r:embed="rId2"/>
          <a:srcRect/>
          <a:stretch/>
        </p:blipFill>
        <p:spPr>
          <a:xfrm>
            <a:off x="6395191" y="1663807"/>
            <a:ext cx="4059344" cy="4452724"/>
          </a:xfrm>
          <a:prstGeom prst="rect">
            <a:avLst/>
          </a:prstGeom>
        </p:spPr>
      </p:pic>
    </p:spTree>
    <p:extLst>
      <p:ext uri="{BB962C8B-B14F-4D97-AF65-F5344CB8AC3E}">
        <p14:creationId xmlns:p14="http://schemas.microsoft.com/office/powerpoint/2010/main" val="1343711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xEl>
                                              <p:pRg st="2" end="2"/>
                                            </p:txEl>
                                          </p:spTgt>
                                        </p:tgtEl>
                                        <p:attrNameLst>
                                          <p:attrName>style.visibility</p:attrName>
                                        </p:attrNameLst>
                                      </p:cBhvr>
                                      <p:to>
                                        <p:strVal val="visible"/>
                                      </p:to>
                                    </p:set>
                                    <p:animEffect transition="in" filter="fade">
                                      <p:cBhvr>
                                        <p:cTn id="12" dur="500"/>
                                        <p:tgtEl>
                                          <p:spTgt spid="10">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xEl>
                                              <p:pRg st="4" end="4"/>
                                            </p:txEl>
                                          </p:spTgt>
                                        </p:tgtEl>
                                        <p:attrNameLst>
                                          <p:attrName>style.visibility</p:attrName>
                                        </p:attrNameLst>
                                      </p:cBhvr>
                                      <p:to>
                                        <p:strVal val="visible"/>
                                      </p:to>
                                    </p:set>
                                    <p:animEffect transition="in" filter="fade">
                                      <p:cBhvr>
                                        <p:cTn id="17" dur="500"/>
                                        <p:tgtEl>
                                          <p:spTgt spid="10">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
                                            <p:txEl>
                                              <p:pRg st="6" end="6"/>
                                            </p:txEl>
                                          </p:spTgt>
                                        </p:tgtEl>
                                        <p:attrNameLst>
                                          <p:attrName>style.visibility</p:attrName>
                                        </p:attrNameLst>
                                      </p:cBhvr>
                                      <p:to>
                                        <p:strVal val="visible"/>
                                      </p:to>
                                    </p:set>
                                    <p:animEffect transition="in" filter="fade">
                                      <p:cBhvr>
                                        <p:cTn id="22" dur="500"/>
                                        <p:tgtEl>
                                          <p:spTgt spid="10">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16E8D-F725-5549-D79B-2197F3311E34}"/>
              </a:ext>
            </a:extLst>
          </p:cNvPr>
          <p:cNvSpPr>
            <a:spLocks noGrp="1"/>
          </p:cNvSpPr>
          <p:nvPr>
            <p:ph type="title"/>
          </p:nvPr>
        </p:nvSpPr>
        <p:spPr/>
        <p:txBody>
          <a:bodyPr/>
          <a:lstStyle/>
          <a:p>
            <a:r>
              <a:rPr lang="en-US" dirty="0"/>
              <a:t>Business opportunities are like buses. There’s always another one coming.</a:t>
            </a:r>
          </a:p>
        </p:txBody>
      </p:sp>
      <p:sp>
        <p:nvSpPr>
          <p:cNvPr id="5" name="Text Placeholder 4">
            <a:extLst>
              <a:ext uri="{FF2B5EF4-FFF2-40B4-BE49-F238E27FC236}">
                <a16:creationId xmlns:a16="http://schemas.microsoft.com/office/drawing/2014/main" id="{7B9D02FC-1940-72AB-8671-0839E2CF024F}"/>
              </a:ext>
            </a:extLst>
          </p:cNvPr>
          <p:cNvSpPr>
            <a:spLocks noGrp="1"/>
          </p:cNvSpPr>
          <p:nvPr>
            <p:ph type="body" sz="quarter" idx="15"/>
          </p:nvPr>
        </p:nvSpPr>
        <p:spPr/>
        <p:txBody>
          <a:bodyPr/>
          <a:lstStyle/>
          <a:p>
            <a:r>
              <a:rPr lang="en-US" dirty="0"/>
              <a:t>“</a:t>
            </a:r>
          </a:p>
        </p:txBody>
      </p:sp>
      <p:sp>
        <p:nvSpPr>
          <p:cNvPr id="6" name="Content Placeholder 5">
            <a:extLst>
              <a:ext uri="{FF2B5EF4-FFF2-40B4-BE49-F238E27FC236}">
                <a16:creationId xmlns:a16="http://schemas.microsoft.com/office/drawing/2014/main" id="{6AB13DEF-ED86-6E5A-5AD2-C9B364E4A295}"/>
              </a:ext>
            </a:extLst>
          </p:cNvPr>
          <p:cNvSpPr>
            <a:spLocks noGrp="1"/>
          </p:cNvSpPr>
          <p:nvPr>
            <p:ph idx="1"/>
          </p:nvPr>
        </p:nvSpPr>
        <p:spPr/>
        <p:txBody>
          <a:bodyPr/>
          <a:lstStyle/>
          <a:p>
            <a:r>
              <a:rPr lang="en-US" altLang="zh-CN" dirty="0"/>
              <a:t>Richard Branson</a:t>
            </a:r>
          </a:p>
          <a:p>
            <a:endParaRPr lang="en-US" dirty="0"/>
          </a:p>
        </p:txBody>
      </p:sp>
      <p:sp>
        <p:nvSpPr>
          <p:cNvPr id="4" name="Text Placeholder 3">
            <a:extLst>
              <a:ext uri="{FF2B5EF4-FFF2-40B4-BE49-F238E27FC236}">
                <a16:creationId xmlns:a16="http://schemas.microsoft.com/office/drawing/2014/main" id="{F286FC47-3017-DA16-F8BF-CBFF553CB9F5}"/>
              </a:ext>
            </a:extLst>
          </p:cNvPr>
          <p:cNvSpPr>
            <a:spLocks noGrp="1"/>
          </p:cNvSpPr>
          <p:nvPr>
            <p:ph type="body" sz="quarter" idx="14"/>
          </p:nvPr>
        </p:nvSpPr>
        <p:spPr/>
        <p:txBody>
          <a:bodyPr/>
          <a:lstStyle/>
          <a:p>
            <a:r>
              <a:rPr lang="en-US" dirty="0"/>
              <a:t>”</a:t>
            </a:r>
          </a:p>
        </p:txBody>
      </p:sp>
      <p:sp>
        <p:nvSpPr>
          <p:cNvPr id="8" name="Slide Number Placeholder 7">
            <a:extLst>
              <a:ext uri="{FF2B5EF4-FFF2-40B4-BE49-F238E27FC236}">
                <a16:creationId xmlns:a16="http://schemas.microsoft.com/office/drawing/2014/main" id="{A07AC1F3-FBD2-24FF-608E-1D301D279213}"/>
              </a:ext>
            </a:extLst>
          </p:cNvPr>
          <p:cNvSpPr>
            <a:spLocks noGrp="1"/>
          </p:cNvSpPr>
          <p:nvPr>
            <p:ph type="sldNum" sz="quarter" idx="18"/>
          </p:nvPr>
        </p:nvSpPr>
        <p:spPr>
          <a:xfrm>
            <a:off x="838200" y="6400904"/>
            <a:ext cx="365760" cy="246888"/>
          </a:xfrm>
        </p:spPr>
        <p:txBody>
          <a:bodyPr/>
          <a:lstStyle/>
          <a:p>
            <a:fld id="{8D0AFDD5-844D-364D-8AEC-50CF4D36D55D}" type="slidenum">
              <a:rPr lang="en-US" smtClean="0"/>
              <a:pPr/>
              <a:t>16</a:t>
            </a:fld>
            <a:endParaRPr lang="en-US" dirty="0"/>
          </a:p>
        </p:txBody>
      </p:sp>
      <p:sp>
        <p:nvSpPr>
          <p:cNvPr id="7" name="Footer Placeholder 6">
            <a:extLst>
              <a:ext uri="{FF2B5EF4-FFF2-40B4-BE49-F238E27FC236}">
                <a16:creationId xmlns:a16="http://schemas.microsoft.com/office/drawing/2014/main" id="{64C00235-80DB-8E65-4FFA-23DF4C0DE0E6}"/>
              </a:ext>
            </a:extLst>
          </p:cNvPr>
          <p:cNvSpPr>
            <a:spLocks noGrp="1"/>
          </p:cNvSpPr>
          <p:nvPr>
            <p:ph type="ftr" sz="quarter" idx="17"/>
          </p:nvPr>
        </p:nvSpPr>
        <p:spPr>
          <a:xfrm>
            <a:off x="5364480" y="6400904"/>
            <a:ext cx="1463040" cy="246888"/>
          </a:xfrm>
        </p:spPr>
        <p:txBody>
          <a:bodyPr/>
          <a:lstStyle/>
          <a:p>
            <a:r>
              <a:rPr lang="en-US" dirty="0"/>
              <a:t>Supply Chain</a:t>
            </a:r>
          </a:p>
        </p:txBody>
      </p:sp>
      <p:sp>
        <p:nvSpPr>
          <p:cNvPr id="3" name="Date Placeholder 2">
            <a:extLst>
              <a:ext uri="{FF2B5EF4-FFF2-40B4-BE49-F238E27FC236}">
                <a16:creationId xmlns:a16="http://schemas.microsoft.com/office/drawing/2014/main" id="{F0A0E4D9-A114-4773-6B3B-37FA10EAB08F}"/>
              </a:ext>
            </a:extLst>
          </p:cNvPr>
          <p:cNvSpPr>
            <a:spLocks noGrp="1"/>
          </p:cNvSpPr>
          <p:nvPr>
            <p:ph type="dt" sz="half" idx="16"/>
          </p:nvPr>
        </p:nvSpPr>
        <p:spPr>
          <a:xfrm>
            <a:off x="10629145" y="6400904"/>
            <a:ext cx="640080" cy="246888"/>
          </a:xfrm>
        </p:spPr>
        <p:txBody>
          <a:bodyPr/>
          <a:lstStyle/>
          <a:p>
            <a:r>
              <a:rPr lang="en-US" dirty="0"/>
              <a:t>2024</a:t>
            </a:r>
          </a:p>
        </p:txBody>
      </p:sp>
    </p:spTree>
    <p:extLst>
      <p:ext uri="{BB962C8B-B14F-4D97-AF65-F5344CB8AC3E}">
        <p14:creationId xmlns:p14="http://schemas.microsoft.com/office/powerpoint/2010/main" val="613288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xEl>
                                              <p:pRg st="0" end="0"/>
                                            </p:txEl>
                                          </p:spTgt>
                                        </p:tgtEl>
                                        <p:attrNameLst>
                                          <p:attrName>style.visibility</p:attrName>
                                        </p:attrNameLst>
                                      </p:cBhvr>
                                      <p:to>
                                        <p:strVal val="visible"/>
                                      </p:to>
                                    </p:set>
                                    <p:animEffect transition="in" filter="fade">
                                      <p:cBhvr>
                                        <p:cTn id="10"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16E8D-F725-5549-D79B-2197F3311E34}"/>
              </a:ext>
            </a:extLst>
          </p:cNvPr>
          <p:cNvSpPr>
            <a:spLocks noGrp="1"/>
          </p:cNvSpPr>
          <p:nvPr>
            <p:ph type="title"/>
          </p:nvPr>
        </p:nvSpPr>
        <p:spPr/>
        <p:txBody>
          <a:bodyPr/>
          <a:lstStyle/>
          <a:p>
            <a:pPr algn="ctr"/>
            <a:r>
              <a:rPr lang="en-US" dirty="0"/>
              <a:t>Insights &amp; Recommendations</a:t>
            </a:r>
          </a:p>
        </p:txBody>
      </p:sp>
      <p:sp>
        <p:nvSpPr>
          <p:cNvPr id="5" name="Text Placeholder 4">
            <a:extLst>
              <a:ext uri="{FF2B5EF4-FFF2-40B4-BE49-F238E27FC236}">
                <a16:creationId xmlns:a16="http://schemas.microsoft.com/office/drawing/2014/main" id="{7B9D02FC-1940-72AB-8671-0839E2CF024F}"/>
              </a:ext>
            </a:extLst>
          </p:cNvPr>
          <p:cNvSpPr>
            <a:spLocks noGrp="1"/>
          </p:cNvSpPr>
          <p:nvPr>
            <p:ph type="body" sz="quarter" idx="15"/>
          </p:nvPr>
        </p:nvSpPr>
        <p:spPr/>
        <p:txBody>
          <a:bodyPr/>
          <a:lstStyle/>
          <a:p>
            <a:r>
              <a:rPr lang="en-US" dirty="0"/>
              <a:t>“</a:t>
            </a:r>
          </a:p>
        </p:txBody>
      </p:sp>
      <p:sp>
        <p:nvSpPr>
          <p:cNvPr id="4" name="Text Placeholder 3">
            <a:extLst>
              <a:ext uri="{FF2B5EF4-FFF2-40B4-BE49-F238E27FC236}">
                <a16:creationId xmlns:a16="http://schemas.microsoft.com/office/drawing/2014/main" id="{F286FC47-3017-DA16-F8BF-CBFF553CB9F5}"/>
              </a:ext>
            </a:extLst>
          </p:cNvPr>
          <p:cNvSpPr>
            <a:spLocks noGrp="1"/>
          </p:cNvSpPr>
          <p:nvPr>
            <p:ph type="body" sz="quarter" idx="14"/>
          </p:nvPr>
        </p:nvSpPr>
        <p:spPr/>
        <p:txBody>
          <a:bodyPr/>
          <a:lstStyle/>
          <a:p>
            <a:r>
              <a:rPr lang="en-US" dirty="0"/>
              <a:t>”</a:t>
            </a:r>
          </a:p>
        </p:txBody>
      </p:sp>
      <p:sp>
        <p:nvSpPr>
          <p:cNvPr id="8" name="Slide Number Placeholder 7">
            <a:extLst>
              <a:ext uri="{FF2B5EF4-FFF2-40B4-BE49-F238E27FC236}">
                <a16:creationId xmlns:a16="http://schemas.microsoft.com/office/drawing/2014/main" id="{A07AC1F3-FBD2-24FF-608E-1D301D279213}"/>
              </a:ext>
            </a:extLst>
          </p:cNvPr>
          <p:cNvSpPr>
            <a:spLocks noGrp="1"/>
          </p:cNvSpPr>
          <p:nvPr>
            <p:ph type="sldNum" sz="quarter" idx="18"/>
          </p:nvPr>
        </p:nvSpPr>
        <p:spPr>
          <a:xfrm>
            <a:off x="838200" y="6400904"/>
            <a:ext cx="365760" cy="246888"/>
          </a:xfrm>
        </p:spPr>
        <p:txBody>
          <a:bodyPr/>
          <a:lstStyle/>
          <a:p>
            <a:fld id="{8D0AFDD5-844D-364D-8AEC-50CF4D36D55D}" type="slidenum">
              <a:rPr lang="en-US" smtClean="0"/>
              <a:pPr/>
              <a:t>17</a:t>
            </a:fld>
            <a:endParaRPr lang="en-US" dirty="0"/>
          </a:p>
        </p:txBody>
      </p:sp>
      <p:sp>
        <p:nvSpPr>
          <p:cNvPr id="7" name="Footer Placeholder 6">
            <a:extLst>
              <a:ext uri="{FF2B5EF4-FFF2-40B4-BE49-F238E27FC236}">
                <a16:creationId xmlns:a16="http://schemas.microsoft.com/office/drawing/2014/main" id="{64C00235-80DB-8E65-4FFA-23DF4C0DE0E6}"/>
              </a:ext>
            </a:extLst>
          </p:cNvPr>
          <p:cNvSpPr>
            <a:spLocks noGrp="1"/>
          </p:cNvSpPr>
          <p:nvPr>
            <p:ph type="ftr" sz="quarter" idx="17"/>
          </p:nvPr>
        </p:nvSpPr>
        <p:spPr>
          <a:xfrm>
            <a:off x="5364480" y="6400904"/>
            <a:ext cx="1463040" cy="246888"/>
          </a:xfrm>
        </p:spPr>
        <p:txBody>
          <a:bodyPr/>
          <a:lstStyle/>
          <a:p>
            <a:r>
              <a:rPr lang="en-US" dirty="0"/>
              <a:t>Supply Chain</a:t>
            </a:r>
          </a:p>
        </p:txBody>
      </p:sp>
      <p:sp>
        <p:nvSpPr>
          <p:cNvPr id="3" name="Date Placeholder 2">
            <a:extLst>
              <a:ext uri="{FF2B5EF4-FFF2-40B4-BE49-F238E27FC236}">
                <a16:creationId xmlns:a16="http://schemas.microsoft.com/office/drawing/2014/main" id="{F0A0E4D9-A114-4773-6B3B-37FA10EAB08F}"/>
              </a:ext>
            </a:extLst>
          </p:cNvPr>
          <p:cNvSpPr>
            <a:spLocks noGrp="1"/>
          </p:cNvSpPr>
          <p:nvPr>
            <p:ph type="dt" sz="half" idx="16"/>
          </p:nvPr>
        </p:nvSpPr>
        <p:spPr>
          <a:xfrm>
            <a:off x="10629145" y="6400904"/>
            <a:ext cx="640080" cy="246888"/>
          </a:xfrm>
        </p:spPr>
        <p:txBody>
          <a:bodyPr/>
          <a:lstStyle/>
          <a:p>
            <a:r>
              <a:rPr lang="en-US" dirty="0"/>
              <a:t>2024</a:t>
            </a:r>
          </a:p>
        </p:txBody>
      </p:sp>
    </p:spTree>
    <p:extLst>
      <p:ext uri="{BB962C8B-B14F-4D97-AF65-F5344CB8AC3E}">
        <p14:creationId xmlns:p14="http://schemas.microsoft.com/office/powerpoint/2010/main" val="3656725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EDB732-6FD3-D0DA-92AF-1D7A68E3A3EE}"/>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Insights</a:t>
            </a:r>
          </a:p>
        </p:txBody>
      </p:sp>
      <p:sp>
        <p:nvSpPr>
          <p:cNvPr id="23" name="Text Placeholder 22">
            <a:extLst>
              <a:ext uri="{FF2B5EF4-FFF2-40B4-BE49-F238E27FC236}">
                <a16:creationId xmlns:a16="http://schemas.microsoft.com/office/drawing/2014/main" id="{DD093F80-413F-4E59-9872-DA11752215CF}"/>
              </a:ext>
            </a:extLst>
          </p:cNvPr>
          <p:cNvSpPr>
            <a:spLocks noGrp="1"/>
          </p:cNvSpPr>
          <p:nvPr>
            <p:ph type="body" sz="quarter" idx="14"/>
          </p:nvPr>
        </p:nvSpPr>
        <p:spPr/>
        <p:txBody>
          <a:bodyPr/>
          <a:lstStyle/>
          <a:p>
            <a:r>
              <a:rPr lang="en-US" sz="1800" b="1" dirty="0">
                <a:effectLst/>
                <a:ea typeface="Calibri" panose="020F0502020204030204" pitchFamily="34" charset="0"/>
              </a:rPr>
              <a:t>Warehouse Delays</a:t>
            </a:r>
            <a:endParaRPr lang="en-US" b="1" dirty="0"/>
          </a:p>
        </p:txBody>
      </p:sp>
      <p:sp>
        <p:nvSpPr>
          <p:cNvPr id="77" name="Content Placeholder 76">
            <a:extLst>
              <a:ext uri="{FF2B5EF4-FFF2-40B4-BE49-F238E27FC236}">
                <a16:creationId xmlns:a16="http://schemas.microsoft.com/office/drawing/2014/main" id="{403A44A4-B50B-499D-BA59-574FA817202F}"/>
              </a:ext>
            </a:extLst>
          </p:cNvPr>
          <p:cNvSpPr>
            <a:spLocks noGrp="1"/>
          </p:cNvSpPr>
          <p:nvPr>
            <p:ph sz="half" idx="2"/>
          </p:nvPr>
        </p:nvSpPr>
        <p:spPr/>
        <p:txBody>
          <a:bodyPr/>
          <a:lstStyle/>
          <a:p>
            <a:pPr marL="285750" indent="-285750">
              <a:buFont typeface="Wingdings" panose="05000000000000000000" pitchFamily="2" charset="2"/>
              <a:buChar char="q"/>
            </a:pPr>
            <a:r>
              <a:rPr lang="en-US" sz="1800" dirty="0"/>
              <a:t>Departments are facing delays in order fulfillment, with completion times ranging from </a:t>
            </a:r>
            <a:r>
              <a:rPr lang="en-US" sz="1800" b="1" dirty="0"/>
              <a:t>4 to 7 </a:t>
            </a:r>
            <a:r>
              <a:rPr lang="en-US" sz="1800" dirty="0"/>
              <a:t>days, impacting delivery timelines.</a:t>
            </a:r>
          </a:p>
        </p:txBody>
      </p:sp>
      <p:sp>
        <p:nvSpPr>
          <p:cNvPr id="24" name="Text Placeholder 23">
            <a:extLst>
              <a:ext uri="{FF2B5EF4-FFF2-40B4-BE49-F238E27FC236}">
                <a16:creationId xmlns:a16="http://schemas.microsoft.com/office/drawing/2014/main" id="{21BF1283-4BA6-4BA4-988A-6E712D4029DB}"/>
              </a:ext>
            </a:extLst>
          </p:cNvPr>
          <p:cNvSpPr>
            <a:spLocks noGrp="1"/>
          </p:cNvSpPr>
          <p:nvPr>
            <p:ph type="body" sz="quarter" idx="16"/>
          </p:nvPr>
        </p:nvSpPr>
        <p:spPr/>
        <p:txBody>
          <a:bodyPr/>
          <a:lstStyle/>
          <a:p>
            <a:r>
              <a:rPr lang="en-US" sz="1800" b="1" dirty="0">
                <a:cs typeface="Arial" panose="020B0604020202020204" pitchFamily="34" charset="0"/>
              </a:rPr>
              <a:t>Shipment Delays (2017)</a:t>
            </a:r>
          </a:p>
        </p:txBody>
      </p:sp>
      <p:sp>
        <p:nvSpPr>
          <p:cNvPr id="78" name="Content Placeholder 77">
            <a:extLst>
              <a:ext uri="{FF2B5EF4-FFF2-40B4-BE49-F238E27FC236}">
                <a16:creationId xmlns:a16="http://schemas.microsoft.com/office/drawing/2014/main" id="{00FF948F-9FD6-40EB-9115-5F3B7E3A737A}"/>
              </a:ext>
            </a:extLst>
          </p:cNvPr>
          <p:cNvSpPr>
            <a:spLocks noGrp="1"/>
          </p:cNvSpPr>
          <p:nvPr>
            <p:ph sz="half" idx="13"/>
          </p:nvPr>
        </p:nvSpPr>
        <p:spPr>
          <a:xfrm>
            <a:off x="4715873" y="2944368"/>
            <a:ext cx="2743200" cy="2785100"/>
          </a:xfrm>
        </p:spPr>
        <p:txBody>
          <a:bodyPr/>
          <a:lstStyle/>
          <a:p>
            <a:pPr marL="285750" indent="-285750">
              <a:buFont typeface="Wingdings" panose="05000000000000000000" pitchFamily="2" charset="2"/>
              <a:buChar char="q"/>
            </a:pPr>
            <a:r>
              <a:rPr lang="en-US" sz="1800" dirty="0"/>
              <a:t>Same Day: </a:t>
            </a:r>
            <a:r>
              <a:rPr lang="en-US" sz="1800" b="1" dirty="0"/>
              <a:t>18%</a:t>
            </a:r>
            <a:r>
              <a:rPr lang="en-US" sz="1800" dirty="0"/>
              <a:t> of orders delayed (1-2 days average).</a:t>
            </a:r>
          </a:p>
          <a:p>
            <a:pPr marL="285750" indent="-285750">
              <a:buFont typeface="Wingdings" panose="05000000000000000000" pitchFamily="2" charset="2"/>
              <a:buChar char="q"/>
            </a:pPr>
            <a:r>
              <a:rPr lang="en-US" sz="1800" dirty="0"/>
              <a:t>Standard Class: </a:t>
            </a:r>
            <a:r>
              <a:rPr lang="en-US" sz="1800" b="1" dirty="0"/>
              <a:t>25%</a:t>
            </a:r>
            <a:r>
              <a:rPr lang="en-US" sz="1800" dirty="0"/>
              <a:t> of orders delayed (2-3 days average).</a:t>
            </a:r>
          </a:p>
          <a:p>
            <a:pPr marL="285750" indent="-285750">
              <a:buFont typeface="Wingdings" panose="05000000000000000000" pitchFamily="2" charset="2"/>
              <a:buChar char="q"/>
            </a:pPr>
            <a:r>
              <a:rPr lang="en-US" sz="1800" dirty="0"/>
              <a:t>Second Class: </a:t>
            </a:r>
            <a:r>
              <a:rPr lang="en-US" sz="1800" b="1" dirty="0"/>
              <a:t>51%</a:t>
            </a:r>
            <a:r>
              <a:rPr lang="en-US" sz="1800" dirty="0"/>
              <a:t> of orders delayed (3-4 days average).</a:t>
            </a:r>
          </a:p>
          <a:p>
            <a:pPr marL="285750" indent="-285750">
              <a:buFont typeface="Wingdings" panose="05000000000000000000" pitchFamily="2" charset="2"/>
              <a:buChar char="q"/>
            </a:pPr>
            <a:r>
              <a:rPr lang="en-US" sz="1800" dirty="0"/>
              <a:t>First Class: </a:t>
            </a:r>
            <a:r>
              <a:rPr lang="en-US" sz="1800" b="1" dirty="0"/>
              <a:t>83%</a:t>
            </a:r>
            <a:r>
              <a:rPr lang="en-US" sz="1800" dirty="0"/>
              <a:t> of orders delayed (3-4 days average).</a:t>
            </a:r>
          </a:p>
        </p:txBody>
      </p:sp>
      <p:sp>
        <p:nvSpPr>
          <p:cNvPr id="32" name="Text Placeholder 31">
            <a:extLst>
              <a:ext uri="{FF2B5EF4-FFF2-40B4-BE49-F238E27FC236}">
                <a16:creationId xmlns:a16="http://schemas.microsoft.com/office/drawing/2014/main" id="{82707803-C422-45C1-B535-ECE9F0AC2A34}"/>
              </a:ext>
            </a:extLst>
          </p:cNvPr>
          <p:cNvSpPr>
            <a:spLocks noGrp="1"/>
          </p:cNvSpPr>
          <p:nvPr>
            <p:ph type="body" sz="quarter" idx="19"/>
          </p:nvPr>
        </p:nvSpPr>
        <p:spPr/>
        <p:txBody>
          <a:bodyPr/>
          <a:lstStyle/>
          <a:p>
            <a:r>
              <a:rPr lang="en-US" sz="1800" b="1" dirty="0">
                <a:cs typeface="Arial" panose="020B0604020202020204" pitchFamily="34" charset="0"/>
              </a:rPr>
              <a:t>Profit Impact (2017)</a:t>
            </a:r>
          </a:p>
        </p:txBody>
      </p:sp>
      <p:sp>
        <p:nvSpPr>
          <p:cNvPr id="31" name="Text Placeholder 30">
            <a:extLst>
              <a:ext uri="{FF2B5EF4-FFF2-40B4-BE49-F238E27FC236}">
                <a16:creationId xmlns:a16="http://schemas.microsoft.com/office/drawing/2014/main" id="{317CA990-C857-4577-AF30-15DA11306B2B}"/>
              </a:ext>
            </a:extLst>
          </p:cNvPr>
          <p:cNvSpPr>
            <a:spLocks noGrp="1"/>
          </p:cNvSpPr>
          <p:nvPr>
            <p:ph sz="half" idx="20"/>
          </p:nvPr>
        </p:nvSpPr>
        <p:spPr/>
        <p:txBody>
          <a:bodyPr/>
          <a:lstStyle/>
          <a:p>
            <a:pPr marL="285750" indent="-285750">
              <a:buFont typeface="Wingdings" panose="05000000000000000000" pitchFamily="2" charset="2"/>
              <a:buChar char="q"/>
            </a:pPr>
            <a:r>
              <a:rPr lang="en-US" sz="1800" dirty="0"/>
              <a:t>The company lost </a:t>
            </a:r>
            <a:r>
              <a:rPr lang="en-US" sz="1800" b="1" dirty="0"/>
              <a:t>2,410</a:t>
            </a:r>
            <a:r>
              <a:rPr lang="en-US" sz="1800" dirty="0"/>
              <a:t> orders across all shipment types, resulting in </a:t>
            </a:r>
            <a:r>
              <a:rPr lang="en-US" sz="1800" b="1" dirty="0"/>
              <a:t>$160,000 </a:t>
            </a:r>
            <a:r>
              <a:rPr lang="en-US" sz="1800" dirty="0"/>
              <a:t>in lost sales, including </a:t>
            </a:r>
            <a:r>
              <a:rPr lang="en-US" sz="1800" b="1" dirty="0"/>
              <a:t>$42,000 </a:t>
            </a:r>
            <a:r>
              <a:rPr lang="en-US" sz="1800" dirty="0"/>
              <a:t>from First Class and </a:t>
            </a:r>
            <a:r>
              <a:rPr lang="en-US" sz="1800" b="1" dirty="0"/>
              <a:t>$64,000 </a:t>
            </a:r>
            <a:r>
              <a:rPr lang="en-US" sz="1800" dirty="0"/>
              <a:t>from Second Class.</a:t>
            </a:r>
          </a:p>
        </p:txBody>
      </p:sp>
      <p:sp>
        <p:nvSpPr>
          <p:cNvPr id="29" name="Slide Number Placeholder 28">
            <a:extLst>
              <a:ext uri="{FF2B5EF4-FFF2-40B4-BE49-F238E27FC236}">
                <a16:creationId xmlns:a16="http://schemas.microsoft.com/office/drawing/2014/main" id="{3322B0EB-0749-E394-7D78-05C325473050}"/>
              </a:ext>
            </a:extLst>
          </p:cNvPr>
          <p:cNvSpPr>
            <a:spLocks noGrp="1"/>
          </p:cNvSpPr>
          <p:nvPr>
            <p:ph type="sldNum" sz="quarter" idx="12"/>
          </p:nvPr>
        </p:nvSpPr>
        <p:spPr/>
        <p:txBody>
          <a:bodyPr/>
          <a:lstStyle/>
          <a:p>
            <a:fld id="{8D0AFDD5-844D-364D-8AEC-50CF4D36D55D}" type="slidenum">
              <a:rPr lang="en-US" smtClean="0"/>
              <a:pPr/>
              <a:t>18</a:t>
            </a:fld>
            <a:endParaRPr lang="en-US" dirty="0"/>
          </a:p>
        </p:txBody>
      </p:sp>
      <p:sp>
        <p:nvSpPr>
          <p:cNvPr id="28" name="Footer Placeholder 27">
            <a:extLst>
              <a:ext uri="{FF2B5EF4-FFF2-40B4-BE49-F238E27FC236}">
                <a16:creationId xmlns:a16="http://schemas.microsoft.com/office/drawing/2014/main" id="{36FE9B74-96B4-4C88-49C9-E2D42BDCD20D}"/>
              </a:ext>
            </a:extLst>
          </p:cNvPr>
          <p:cNvSpPr>
            <a:spLocks noGrp="1"/>
          </p:cNvSpPr>
          <p:nvPr>
            <p:ph type="ftr" sz="quarter" idx="11"/>
          </p:nvPr>
        </p:nvSpPr>
        <p:spPr/>
        <p:txBody>
          <a:bodyPr/>
          <a:lstStyle/>
          <a:p>
            <a:r>
              <a:rPr lang="en-US" dirty="0"/>
              <a:t>Supply Chain</a:t>
            </a:r>
          </a:p>
        </p:txBody>
      </p:sp>
      <p:sp>
        <p:nvSpPr>
          <p:cNvPr id="27" name="Date Placeholder 26">
            <a:extLst>
              <a:ext uri="{FF2B5EF4-FFF2-40B4-BE49-F238E27FC236}">
                <a16:creationId xmlns:a16="http://schemas.microsoft.com/office/drawing/2014/main" id="{8A78422D-0122-1218-F0A5-9EF64D22D921}"/>
              </a:ext>
            </a:extLst>
          </p:cNvPr>
          <p:cNvSpPr>
            <a:spLocks noGrp="1"/>
          </p:cNvSpPr>
          <p:nvPr>
            <p:ph type="dt" sz="half" idx="10"/>
          </p:nvPr>
        </p:nvSpPr>
        <p:spPr/>
        <p:txBody>
          <a:bodyPr/>
          <a:lstStyle/>
          <a:p>
            <a:r>
              <a:rPr lang="en-US" dirty="0"/>
              <a:t>2024</a:t>
            </a:r>
          </a:p>
        </p:txBody>
      </p:sp>
    </p:spTree>
    <p:extLst>
      <p:ext uri="{BB962C8B-B14F-4D97-AF65-F5344CB8AC3E}">
        <p14:creationId xmlns:p14="http://schemas.microsoft.com/office/powerpoint/2010/main" val="1646725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
                                            <p:txEl>
                                              <p:pRg st="0" end="0"/>
                                            </p:txEl>
                                          </p:spTgt>
                                        </p:tgtEl>
                                        <p:attrNameLst>
                                          <p:attrName>style.visibility</p:attrName>
                                        </p:attrNameLst>
                                      </p:cBhvr>
                                      <p:to>
                                        <p:strVal val="visible"/>
                                      </p:to>
                                    </p:set>
                                    <p:animEffect transition="in" filter="fade">
                                      <p:cBhvr>
                                        <p:cTn id="7" dur="500"/>
                                        <p:tgtEl>
                                          <p:spTgt spid="2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7">
                                            <p:txEl>
                                              <p:pRg st="0" end="0"/>
                                            </p:txEl>
                                          </p:spTgt>
                                        </p:tgtEl>
                                        <p:attrNameLst>
                                          <p:attrName>style.visibility</p:attrName>
                                        </p:attrNameLst>
                                      </p:cBhvr>
                                      <p:to>
                                        <p:strVal val="visible"/>
                                      </p:to>
                                    </p:set>
                                    <p:animEffect transition="in" filter="fade">
                                      <p:cBhvr>
                                        <p:cTn id="12" dur="500"/>
                                        <p:tgtEl>
                                          <p:spTgt spid="77">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4">
                                            <p:txEl>
                                              <p:pRg st="0" end="0"/>
                                            </p:txEl>
                                          </p:spTgt>
                                        </p:tgtEl>
                                        <p:attrNameLst>
                                          <p:attrName>style.visibility</p:attrName>
                                        </p:attrNameLst>
                                      </p:cBhvr>
                                      <p:to>
                                        <p:strVal val="visible"/>
                                      </p:to>
                                    </p:set>
                                    <p:animEffect transition="in" filter="fade">
                                      <p:cBhvr>
                                        <p:cTn id="17" dur="500"/>
                                        <p:tgtEl>
                                          <p:spTgt spid="24">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8">
                                            <p:txEl>
                                              <p:pRg st="0" end="0"/>
                                            </p:txEl>
                                          </p:spTgt>
                                        </p:tgtEl>
                                        <p:attrNameLst>
                                          <p:attrName>style.visibility</p:attrName>
                                        </p:attrNameLst>
                                      </p:cBhvr>
                                      <p:to>
                                        <p:strVal val="visible"/>
                                      </p:to>
                                    </p:set>
                                    <p:animEffect transition="in" filter="fade">
                                      <p:cBhvr>
                                        <p:cTn id="22" dur="500"/>
                                        <p:tgtEl>
                                          <p:spTgt spid="78">
                                            <p:txEl>
                                              <p:pRg st="0" end="0"/>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78">
                                            <p:txEl>
                                              <p:pRg st="1" end="1"/>
                                            </p:txEl>
                                          </p:spTgt>
                                        </p:tgtEl>
                                        <p:attrNameLst>
                                          <p:attrName>style.visibility</p:attrName>
                                        </p:attrNameLst>
                                      </p:cBhvr>
                                      <p:to>
                                        <p:strVal val="visible"/>
                                      </p:to>
                                    </p:set>
                                    <p:animEffect transition="in" filter="fade">
                                      <p:cBhvr>
                                        <p:cTn id="25" dur="500"/>
                                        <p:tgtEl>
                                          <p:spTgt spid="78">
                                            <p:txEl>
                                              <p:pRg st="1" end="1"/>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78">
                                            <p:txEl>
                                              <p:pRg st="2" end="2"/>
                                            </p:txEl>
                                          </p:spTgt>
                                        </p:tgtEl>
                                        <p:attrNameLst>
                                          <p:attrName>style.visibility</p:attrName>
                                        </p:attrNameLst>
                                      </p:cBhvr>
                                      <p:to>
                                        <p:strVal val="visible"/>
                                      </p:to>
                                    </p:set>
                                    <p:animEffect transition="in" filter="fade">
                                      <p:cBhvr>
                                        <p:cTn id="28" dur="500"/>
                                        <p:tgtEl>
                                          <p:spTgt spid="78">
                                            <p:txEl>
                                              <p:pRg st="2" end="2"/>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78">
                                            <p:txEl>
                                              <p:pRg st="3" end="3"/>
                                            </p:txEl>
                                          </p:spTgt>
                                        </p:tgtEl>
                                        <p:attrNameLst>
                                          <p:attrName>style.visibility</p:attrName>
                                        </p:attrNameLst>
                                      </p:cBhvr>
                                      <p:to>
                                        <p:strVal val="visible"/>
                                      </p:to>
                                    </p:set>
                                    <p:animEffect transition="in" filter="fade">
                                      <p:cBhvr>
                                        <p:cTn id="31" dur="500"/>
                                        <p:tgtEl>
                                          <p:spTgt spid="78">
                                            <p:txEl>
                                              <p:pRg st="3" end="3"/>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32">
                                            <p:txEl>
                                              <p:pRg st="0" end="0"/>
                                            </p:txEl>
                                          </p:spTgt>
                                        </p:tgtEl>
                                        <p:attrNameLst>
                                          <p:attrName>style.visibility</p:attrName>
                                        </p:attrNameLst>
                                      </p:cBhvr>
                                      <p:to>
                                        <p:strVal val="visible"/>
                                      </p:to>
                                    </p:set>
                                    <p:animEffect transition="in" filter="fade">
                                      <p:cBhvr>
                                        <p:cTn id="36" dur="500"/>
                                        <p:tgtEl>
                                          <p:spTgt spid="32">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31">
                                            <p:txEl>
                                              <p:pRg st="0" end="0"/>
                                            </p:txEl>
                                          </p:spTgt>
                                        </p:tgtEl>
                                        <p:attrNameLst>
                                          <p:attrName>style.visibility</p:attrName>
                                        </p:attrNameLst>
                                      </p:cBhvr>
                                      <p:to>
                                        <p:strVal val="visible"/>
                                      </p:to>
                                    </p:set>
                                    <p:animEffect transition="in" filter="fade">
                                      <p:cBhvr>
                                        <p:cTn id="41" dur="500"/>
                                        <p:tgtEl>
                                          <p:spTgt spid="3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EDB732-6FD3-D0DA-92AF-1D7A68E3A3EE}"/>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Recommendations </a:t>
            </a:r>
          </a:p>
        </p:txBody>
      </p:sp>
      <p:sp>
        <p:nvSpPr>
          <p:cNvPr id="23" name="Text Placeholder 22">
            <a:extLst>
              <a:ext uri="{FF2B5EF4-FFF2-40B4-BE49-F238E27FC236}">
                <a16:creationId xmlns:a16="http://schemas.microsoft.com/office/drawing/2014/main" id="{DD093F80-413F-4E59-9872-DA11752215CF}"/>
              </a:ext>
            </a:extLst>
          </p:cNvPr>
          <p:cNvSpPr>
            <a:spLocks noGrp="1"/>
          </p:cNvSpPr>
          <p:nvPr>
            <p:ph type="body" sz="quarter" idx="14"/>
          </p:nvPr>
        </p:nvSpPr>
        <p:spPr/>
        <p:txBody>
          <a:bodyPr/>
          <a:lstStyle/>
          <a:p>
            <a:r>
              <a:rPr lang="en-US" sz="1800" b="1" dirty="0">
                <a:effectLst/>
                <a:ea typeface="Calibri" panose="020F0502020204030204" pitchFamily="34" charset="0"/>
              </a:rPr>
              <a:t>Optimize Shipment Modes</a:t>
            </a:r>
          </a:p>
        </p:txBody>
      </p:sp>
      <p:sp>
        <p:nvSpPr>
          <p:cNvPr id="77" name="Content Placeholder 76">
            <a:extLst>
              <a:ext uri="{FF2B5EF4-FFF2-40B4-BE49-F238E27FC236}">
                <a16:creationId xmlns:a16="http://schemas.microsoft.com/office/drawing/2014/main" id="{403A44A4-B50B-499D-BA59-574FA817202F}"/>
              </a:ext>
            </a:extLst>
          </p:cNvPr>
          <p:cNvSpPr>
            <a:spLocks noGrp="1"/>
          </p:cNvSpPr>
          <p:nvPr>
            <p:ph sz="half" idx="2"/>
          </p:nvPr>
        </p:nvSpPr>
        <p:spPr/>
        <p:txBody>
          <a:bodyPr/>
          <a:lstStyle/>
          <a:p>
            <a:pPr marL="285750" indent="-285750">
              <a:buFont typeface="Wingdings" panose="05000000000000000000" pitchFamily="2" charset="2"/>
              <a:buChar char="q"/>
            </a:pPr>
            <a:r>
              <a:rPr lang="en-US" sz="1800" dirty="0"/>
              <a:t>Standardize shipment modes for specific types of orders to improve consistency in delivery times.</a:t>
            </a:r>
          </a:p>
          <a:p>
            <a:pPr marL="285750" indent="-285750">
              <a:buFont typeface="Wingdings" panose="05000000000000000000" pitchFamily="2" charset="2"/>
              <a:buChar char="q"/>
            </a:pPr>
            <a:r>
              <a:rPr lang="en-US" sz="1800" dirty="0"/>
              <a:t>Explore partnerships with reliable carriers to ensure quicker and more consistent shipping options.</a:t>
            </a:r>
          </a:p>
        </p:txBody>
      </p:sp>
      <p:sp>
        <p:nvSpPr>
          <p:cNvPr id="32" name="Text Placeholder 31">
            <a:extLst>
              <a:ext uri="{FF2B5EF4-FFF2-40B4-BE49-F238E27FC236}">
                <a16:creationId xmlns:a16="http://schemas.microsoft.com/office/drawing/2014/main" id="{82707803-C422-45C1-B535-ECE9F0AC2A34}"/>
              </a:ext>
            </a:extLst>
          </p:cNvPr>
          <p:cNvSpPr>
            <a:spLocks noGrp="1"/>
          </p:cNvSpPr>
          <p:nvPr>
            <p:ph type="body" sz="quarter" idx="19"/>
          </p:nvPr>
        </p:nvSpPr>
        <p:spPr/>
        <p:txBody>
          <a:bodyPr/>
          <a:lstStyle/>
          <a:p>
            <a:r>
              <a:rPr lang="en-US" sz="1800" b="1" dirty="0">
                <a:cs typeface="Arial" panose="020B0604020202020204" pitchFamily="34" charset="0"/>
              </a:rPr>
              <a:t>Enhance Fulfillment Processes</a:t>
            </a:r>
          </a:p>
        </p:txBody>
      </p:sp>
      <p:sp>
        <p:nvSpPr>
          <p:cNvPr id="78" name="Content Placeholder 77">
            <a:extLst>
              <a:ext uri="{FF2B5EF4-FFF2-40B4-BE49-F238E27FC236}">
                <a16:creationId xmlns:a16="http://schemas.microsoft.com/office/drawing/2014/main" id="{00FF948F-9FD6-40EB-9115-5F3B7E3A737A}"/>
              </a:ext>
            </a:extLst>
          </p:cNvPr>
          <p:cNvSpPr>
            <a:spLocks noGrp="1"/>
          </p:cNvSpPr>
          <p:nvPr>
            <p:ph sz="half" idx="20"/>
          </p:nvPr>
        </p:nvSpPr>
        <p:spPr/>
        <p:txBody>
          <a:bodyPr/>
          <a:lstStyle/>
          <a:p>
            <a:pPr marL="285750" indent="-285750">
              <a:buFont typeface="Wingdings" panose="05000000000000000000" pitchFamily="2" charset="2"/>
              <a:buChar char="q"/>
            </a:pPr>
            <a:r>
              <a:rPr lang="en-US" sz="1800" dirty="0"/>
              <a:t>Streamline internal processes to reduce order processing times, such as implementing better inventory management systems.</a:t>
            </a:r>
          </a:p>
          <a:p>
            <a:pPr marL="285750" indent="-285750">
              <a:buFont typeface="Wingdings" panose="05000000000000000000" pitchFamily="2" charset="2"/>
              <a:buChar char="q"/>
            </a:pPr>
            <a:r>
              <a:rPr lang="en-US" sz="1800" dirty="0"/>
              <a:t>Consider automating parts of the fulfillment process where possible to reduce manual errors and speed up processing.</a:t>
            </a:r>
          </a:p>
        </p:txBody>
      </p:sp>
      <p:sp>
        <p:nvSpPr>
          <p:cNvPr id="29" name="Slide Number Placeholder 28">
            <a:extLst>
              <a:ext uri="{FF2B5EF4-FFF2-40B4-BE49-F238E27FC236}">
                <a16:creationId xmlns:a16="http://schemas.microsoft.com/office/drawing/2014/main" id="{3322B0EB-0749-E394-7D78-05C325473050}"/>
              </a:ext>
            </a:extLst>
          </p:cNvPr>
          <p:cNvSpPr>
            <a:spLocks noGrp="1"/>
          </p:cNvSpPr>
          <p:nvPr>
            <p:ph type="sldNum" sz="quarter" idx="12"/>
          </p:nvPr>
        </p:nvSpPr>
        <p:spPr/>
        <p:txBody>
          <a:bodyPr/>
          <a:lstStyle/>
          <a:p>
            <a:fld id="{8D0AFDD5-844D-364D-8AEC-50CF4D36D55D}" type="slidenum">
              <a:rPr lang="en-US" smtClean="0"/>
              <a:pPr/>
              <a:t>19</a:t>
            </a:fld>
            <a:endParaRPr lang="en-US" dirty="0"/>
          </a:p>
        </p:txBody>
      </p:sp>
      <p:sp>
        <p:nvSpPr>
          <p:cNvPr id="28" name="Footer Placeholder 27">
            <a:extLst>
              <a:ext uri="{FF2B5EF4-FFF2-40B4-BE49-F238E27FC236}">
                <a16:creationId xmlns:a16="http://schemas.microsoft.com/office/drawing/2014/main" id="{36FE9B74-96B4-4C88-49C9-E2D42BDCD20D}"/>
              </a:ext>
            </a:extLst>
          </p:cNvPr>
          <p:cNvSpPr>
            <a:spLocks noGrp="1"/>
          </p:cNvSpPr>
          <p:nvPr>
            <p:ph type="ftr" sz="quarter" idx="11"/>
          </p:nvPr>
        </p:nvSpPr>
        <p:spPr/>
        <p:txBody>
          <a:bodyPr/>
          <a:lstStyle/>
          <a:p>
            <a:r>
              <a:rPr lang="en-US" dirty="0"/>
              <a:t>Supply Chain</a:t>
            </a:r>
          </a:p>
        </p:txBody>
      </p:sp>
      <p:sp>
        <p:nvSpPr>
          <p:cNvPr id="27" name="Date Placeholder 26">
            <a:extLst>
              <a:ext uri="{FF2B5EF4-FFF2-40B4-BE49-F238E27FC236}">
                <a16:creationId xmlns:a16="http://schemas.microsoft.com/office/drawing/2014/main" id="{8A78422D-0122-1218-F0A5-9EF64D22D921}"/>
              </a:ext>
            </a:extLst>
          </p:cNvPr>
          <p:cNvSpPr>
            <a:spLocks noGrp="1"/>
          </p:cNvSpPr>
          <p:nvPr>
            <p:ph type="dt" sz="half" idx="10"/>
          </p:nvPr>
        </p:nvSpPr>
        <p:spPr/>
        <p:txBody>
          <a:bodyPr/>
          <a:lstStyle/>
          <a:p>
            <a:r>
              <a:rPr lang="en-US" dirty="0"/>
              <a:t>2024</a:t>
            </a:r>
          </a:p>
        </p:txBody>
      </p:sp>
    </p:spTree>
    <p:extLst>
      <p:ext uri="{BB962C8B-B14F-4D97-AF65-F5344CB8AC3E}">
        <p14:creationId xmlns:p14="http://schemas.microsoft.com/office/powerpoint/2010/main" val="4116602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
                                            <p:txEl>
                                              <p:pRg st="0" end="0"/>
                                            </p:txEl>
                                          </p:spTgt>
                                        </p:tgtEl>
                                        <p:attrNameLst>
                                          <p:attrName>style.visibility</p:attrName>
                                        </p:attrNameLst>
                                      </p:cBhvr>
                                      <p:to>
                                        <p:strVal val="visible"/>
                                      </p:to>
                                    </p:set>
                                    <p:animEffect transition="in" filter="fade">
                                      <p:cBhvr>
                                        <p:cTn id="7" dur="500"/>
                                        <p:tgtEl>
                                          <p:spTgt spid="2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7">
                                            <p:txEl>
                                              <p:pRg st="0" end="0"/>
                                            </p:txEl>
                                          </p:spTgt>
                                        </p:tgtEl>
                                        <p:attrNameLst>
                                          <p:attrName>style.visibility</p:attrName>
                                        </p:attrNameLst>
                                      </p:cBhvr>
                                      <p:to>
                                        <p:strVal val="visible"/>
                                      </p:to>
                                    </p:set>
                                    <p:animEffect transition="in" filter="fade">
                                      <p:cBhvr>
                                        <p:cTn id="12" dur="500"/>
                                        <p:tgtEl>
                                          <p:spTgt spid="77">
                                            <p:txEl>
                                              <p:pRg st="0" end="0"/>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77">
                                            <p:txEl>
                                              <p:pRg st="1" end="1"/>
                                            </p:txEl>
                                          </p:spTgt>
                                        </p:tgtEl>
                                        <p:attrNameLst>
                                          <p:attrName>style.visibility</p:attrName>
                                        </p:attrNameLst>
                                      </p:cBhvr>
                                      <p:to>
                                        <p:strVal val="visible"/>
                                      </p:to>
                                    </p:set>
                                    <p:animEffect transition="in" filter="fade">
                                      <p:cBhvr>
                                        <p:cTn id="15" dur="500"/>
                                        <p:tgtEl>
                                          <p:spTgt spid="77">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2">
                                            <p:txEl>
                                              <p:pRg st="0" end="0"/>
                                            </p:txEl>
                                          </p:spTgt>
                                        </p:tgtEl>
                                        <p:attrNameLst>
                                          <p:attrName>style.visibility</p:attrName>
                                        </p:attrNameLst>
                                      </p:cBhvr>
                                      <p:to>
                                        <p:strVal val="visible"/>
                                      </p:to>
                                    </p:set>
                                    <p:animEffect transition="in" filter="fade">
                                      <p:cBhvr>
                                        <p:cTn id="20" dur="500"/>
                                        <p:tgtEl>
                                          <p:spTgt spid="32">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78">
                                            <p:txEl>
                                              <p:pRg st="0" end="0"/>
                                            </p:txEl>
                                          </p:spTgt>
                                        </p:tgtEl>
                                        <p:attrNameLst>
                                          <p:attrName>style.visibility</p:attrName>
                                        </p:attrNameLst>
                                      </p:cBhvr>
                                      <p:to>
                                        <p:strVal val="visible"/>
                                      </p:to>
                                    </p:set>
                                    <p:animEffect transition="in" filter="fade">
                                      <p:cBhvr>
                                        <p:cTn id="25" dur="500"/>
                                        <p:tgtEl>
                                          <p:spTgt spid="78">
                                            <p:txEl>
                                              <p:pRg st="0" end="0"/>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78">
                                            <p:txEl>
                                              <p:pRg st="1" end="1"/>
                                            </p:txEl>
                                          </p:spTgt>
                                        </p:tgtEl>
                                        <p:attrNameLst>
                                          <p:attrName>style.visibility</p:attrName>
                                        </p:attrNameLst>
                                      </p:cBhvr>
                                      <p:to>
                                        <p:strVal val="visible"/>
                                      </p:to>
                                    </p:set>
                                    <p:animEffect transition="in" filter="fade">
                                      <p:cBhvr>
                                        <p:cTn id="28" dur="500"/>
                                        <p:tgtEl>
                                          <p:spTgt spid="7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B3421-27E8-64F7-C72E-A20B3B5BFD28}"/>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Agenda</a:t>
            </a:r>
          </a:p>
        </p:txBody>
      </p:sp>
      <p:sp>
        <p:nvSpPr>
          <p:cNvPr id="3" name="Text Placeholder 2">
            <a:extLst>
              <a:ext uri="{FF2B5EF4-FFF2-40B4-BE49-F238E27FC236}">
                <a16:creationId xmlns:a16="http://schemas.microsoft.com/office/drawing/2014/main" id="{6FFCC227-AEF6-4194-577B-C14BE9F08F99}"/>
              </a:ext>
            </a:extLst>
          </p:cNvPr>
          <p:cNvSpPr>
            <a:spLocks noGrp="1"/>
          </p:cNvSpPr>
          <p:nvPr>
            <p:ph type="body" sz="quarter" idx="13"/>
          </p:nvPr>
        </p:nvSpPr>
        <p:spPr/>
        <p:txBody>
          <a:bodyPr/>
          <a:lstStyle/>
          <a:p>
            <a:r>
              <a:rPr lang="en-US" dirty="0"/>
              <a:t>1</a:t>
            </a:r>
          </a:p>
        </p:txBody>
      </p:sp>
      <p:sp>
        <p:nvSpPr>
          <p:cNvPr id="4" name="Text Placeholder 3">
            <a:extLst>
              <a:ext uri="{FF2B5EF4-FFF2-40B4-BE49-F238E27FC236}">
                <a16:creationId xmlns:a16="http://schemas.microsoft.com/office/drawing/2014/main" id="{EDA1DEE7-E7EE-60E4-4393-4B4043EFAC72}"/>
              </a:ext>
            </a:extLst>
          </p:cNvPr>
          <p:cNvSpPr>
            <a:spLocks noGrp="1"/>
          </p:cNvSpPr>
          <p:nvPr>
            <p:ph type="body" sz="quarter" idx="14"/>
          </p:nvPr>
        </p:nvSpPr>
        <p:spPr/>
        <p:txBody>
          <a:bodyPr/>
          <a:lstStyle/>
          <a:p>
            <a:r>
              <a:rPr lang="en-US" dirty="0"/>
              <a:t>2</a:t>
            </a:r>
          </a:p>
        </p:txBody>
      </p:sp>
      <p:sp>
        <p:nvSpPr>
          <p:cNvPr id="5" name="Text Placeholder 4">
            <a:extLst>
              <a:ext uri="{FF2B5EF4-FFF2-40B4-BE49-F238E27FC236}">
                <a16:creationId xmlns:a16="http://schemas.microsoft.com/office/drawing/2014/main" id="{0D7E0F31-9524-2A85-6CB5-22AF4974A1F5}"/>
              </a:ext>
            </a:extLst>
          </p:cNvPr>
          <p:cNvSpPr>
            <a:spLocks noGrp="1"/>
          </p:cNvSpPr>
          <p:nvPr>
            <p:ph type="body" sz="quarter" idx="15"/>
          </p:nvPr>
        </p:nvSpPr>
        <p:spPr/>
        <p:txBody>
          <a:bodyPr/>
          <a:lstStyle/>
          <a:p>
            <a:r>
              <a:rPr lang="en-US" dirty="0"/>
              <a:t>3</a:t>
            </a:r>
          </a:p>
        </p:txBody>
      </p:sp>
      <p:sp>
        <p:nvSpPr>
          <p:cNvPr id="6" name="Text Placeholder 5">
            <a:extLst>
              <a:ext uri="{FF2B5EF4-FFF2-40B4-BE49-F238E27FC236}">
                <a16:creationId xmlns:a16="http://schemas.microsoft.com/office/drawing/2014/main" id="{79D4236D-E11C-38FC-772B-CE8903600265}"/>
              </a:ext>
            </a:extLst>
          </p:cNvPr>
          <p:cNvSpPr>
            <a:spLocks noGrp="1"/>
          </p:cNvSpPr>
          <p:nvPr>
            <p:ph type="body" sz="quarter" idx="16"/>
          </p:nvPr>
        </p:nvSpPr>
        <p:spPr/>
        <p:txBody>
          <a:bodyPr/>
          <a:lstStyle/>
          <a:p>
            <a:r>
              <a:rPr lang="en-US" dirty="0"/>
              <a:t>4</a:t>
            </a:r>
          </a:p>
        </p:txBody>
      </p:sp>
      <p:sp>
        <p:nvSpPr>
          <p:cNvPr id="7" name="Text Placeholder 6">
            <a:extLst>
              <a:ext uri="{FF2B5EF4-FFF2-40B4-BE49-F238E27FC236}">
                <a16:creationId xmlns:a16="http://schemas.microsoft.com/office/drawing/2014/main" id="{2FC2164E-29EB-0A75-9DCC-C2F08040A581}"/>
              </a:ext>
            </a:extLst>
          </p:cNvPr>
          <p:cNvSpPr>
            <a:spLocks noGrp="1"/>
          </p:cNvSpPr>
          <p:nvPr>
            <p:ph type="body" sz="quarter" idx="17"/>
          </p:nvPr>
        </p:nvSpPr>
        <p:spPr/>
        <p:txBody>
          <a:bodyPr/>
          <a:lstStyle/>
          <a:p>
            <a:r>
              <a:rPr lang="en-US" dirty="0"/>
              <a:t>5</a:t>
            </a:r>
          </a:p>
        </p:txBody>
      </p:sp>
      <p:sp>
        <p:nvSpPr>
          <p:cNvPr id="8" name="Text Placeholder 7">
            <a:extLst>
              <a:ext uri="{FF2B5EF4-FFF2-40B4-BE49-F238E27FC236}">
                <a16:creationId xmlns:a16="http://schemas.microsoft.com/office/drawing/2014/main" id="{06974E3C-F63F-9F93-EE35-CD5E465CD080}"/>
              </a:ext>
            </a:extLst>
          </p:cNvPr>
          <p:cNvSpPr>
            <a:spLocks noGrp="1"/>
          </p:cNvSpPr>
          <p:nvPr>
            <p:ph type="body" sz="quarter" idx="18"/>
          </p:nvPr>
        </p:nvSpPr>
        <p:spPr/>
        <p:txBody>
          <a:bodyPr/>
          <a:lstStyle/>
          <a:p>
            <a:r>
              <a:rPr lang="en-US" dirty="0"/>
              <a:t>Introduction</a:t>
            </a:r>
          </a:p>
          <a:p>
            <a:endParaRPr lang="en-US" dirty="0"/>
          </a:p>
        </p:txBody>
      </p:sp>
      <p:sp>
        <p:nvSpPr>
          <p:cNvPr id="9" name="Text Placeholder 8">
            <a:extLst>
              <a:ext uri="{FF2B5EF4-FFF2-40B4-BE49-F238E27FC236}">
                <a16:creationId xmlns:a16="http://schemas.microsoft.com/office/drawing/2014/main" id="{482D95C9-142A-BF9A-3602-F4AB11608174}"/>
              </a:ext>
            </a:extLst>
          </p:cNvPr>
          <p:cNvSpPr>
            <a:spLocks noGrp="1"/>
          </p:cNvSpPr>
          <p:nvPr>
            <p:ph type="body" sz="quarter" idx="19"/>
          </p:nvPr>
        </p:nvSpPr>
        <p:spPr/>
        <p:txBody>
          <a:bodyPr/>
          <a:lstStyle/>
          <a:p>
            <a:r>
              <a:rPr lang="en-US" dirty="0"/>
              <a:t>Business</a:t>
            </a:r>
          </a:p>
          <a:p>
            <a:r>
              <a:rPr lang="en-US" dirty="0"/>
              <a:t>Task</a:t>
            </a:r>
          </a:p>
          <a:p>
            <a:endParaRPr lang="en-US" dirty="0"/>
          </a:p>
        </p:txBody>
      </p:sp>
      <p:sp>
        <p:nvSpPr>
          <p:cNvPr id="10" name="Text Placeholder 9">
            <a:extLst>
              <a:ext uri="{FF2B5EF4-FFF2-40B4-BE49-F238E27FC236}">
                <a16:creationId xmlns:a16="http://schemas.microsoft.com/office/drawing/2014/main" id="{DD2F5204-1928-06AD-9878-6DD27D5DF27D}"/>
              </a:ext>
            </a:extLst>
          </p:cNvPr>
          <p:cNvSpPr>
            <a:spLocks noGrp="1"/>
          </p:cNvSpPr>
          <p:nvPr>
            <p:ph type="body" sz="quarter" idx="20"/>
          </p:nvPr>
        </p:nvSpPr>
        <p:spPr/>
        <p:txBody>
          <a:bodyPr/>
          <a:lstStyle/>
          <a:p>
            <a:r>
              <a:rPr lang="en-US" dirty="0"/>
              <a:t>Summary of the Analysis</a:t>
            </a:r>
          </a:p>
          <a:p>
            <a:endParaRPr lang="en-US" dirty="0"/>
          </a:p>
        </p:txBody>
      </p:sp>
      <p:sp>
        <p:nvSpPr>
          <p:cNvPr id="11" name="Text Placeholder 10">
            <a:extLst>
              <a:ext uri="{FF2B5EF4-FFF2-40B4-BE49-F238E27FC236}">
                <a16:creationId xmlns:a16="http://schemas.microsoft.com/office/drawing/2014/main" id="{64977FAA-28B8-34BB-09CE-CCE6C8C73D62}"/>
              </a:ext>
            </a:extLst>
          </p:cNvPr>
          <p:cNvSpPr>
            <a:spLocks noGrp="1"/>
          </p:cNvSpPr>
          <p:nvPr>
            <p:ph type="body" sz="quarter" idx="21"/>
          </p:nvPr>
        </p:nvSpPr>
        <p:spPr>
          <a:xfrm>
            <a:off x="7116000" y="4319944"/>
            <a:ext cx="2512632" cy="630936"/>
          </a:xfrm>
        </p:spPr>
        <p:txBody>
          <a:bodyPr/>
          <a:lstStyle/>
          <a:p>
            <a:r>
              <a:rPr lang="en-US" sz="1800" dirty="0"/>
              <a:t>Insights &amp;</a:t>
            </a:r>
          </a:p>
          <a:p>
            <a:r>
              <a:rPr lang="en-US" sz="1800" dirty="0"/>
              <a:t>Recommendations</a:t>
            </a:r>
          </a:p>
          <a:p>
            <a:endParaRPr lang="en-US" dirty="0"/>
          </a:p>
        </p:txBody>
      </p:sp>
      <p:sp>
        <p:nvSpPr>
          <p:cNvPr id="12" name="Text Placeholder 11">
            <a:extLst>
              <a:ext uri="{FF2B5EF4-FFF2-40B4-BE49-F238E27FC236}">
                <a16:creationId xmlns:a16="http://schemas.microsoft.com/office/drawing/2014/main" id="{8B9D1FB0-0B3C-DCCA-CB4F-4FEAE1317B81}"/>
              </a:ext>
            </a:extLst>
          </p:cNvPr>
          <p:cNvSpPr>
            <a:spLocks noGrp="1"/>
          </p:cNvSpPr>
          <p:nvPr>
            <p:ph type="body" sz="quarter" idx="22"/>
          </p:nvPr>
        </p:nvSpPr>
        <p:spPr/>
        <p:txBody>
          <a:bodyPr/>
          <a:lstStyle/>
          <a:p>
            <a:r>
              <a:rPr lang="en-US" dirty="0"/>
              <a:t>Reference &amp; Contact info</a:t>
            </a:r>
          </a:p>
          <a:p>
            <a:endParaRPr lang="en-US" dirty="0"/>
          </a:p>
        </p:txBody>
      </p:sp>
      <p:sp>
        <p:nvSpPr>
          <p:cNvPr id="15" name="Slide Number Placeholder 14">
            <a:extLst>
              <a:ext uri="{FF2B5EF4-FFF2-40B4-BE49-F238E27FC236}">
                <a16:creationId xmlns:a16="http://schemas.microsoft.com/office/drawing/2014/main" id="{9EB92BE4-4ECF-AA5A-EBFA-AC2DBA93582C}"/>
              </a:ext>
            </a:extLst>
          </p:cNvPr>
          <p:cNvSpPr>
            <a:spLocks noGrp="1"/>
          </p:cNvSpPr>
          <p:nvPr>
            <p:ph type="sldNum" sz="quarter" idx="12"/>
          </p:nvPr>
        </p:nvSpPr>
        <p:spPr/>
        <p:txBody>
          <a:bodyPr/>
          <a:lstStyle/>
          <a:p>
            <a:fld id="{8D0AFDD5-844D-364D-8AEC-50CF4D36D55D}" type="slidenum">
              <a:rPr lang="en-US" smtClean="0"/>
              <a:pPr/>
              <a:t>2</a:t>
            </a:fld>
            <a:endParaRPr lang="en-US" dirty="0"/>
          </a:p>
        </p:txBody>
      </p:sp>
      <p:sp>
        <p:nvSpPr>
          <p:cNvPr id="14" name="Footer Placeholder 13">
            <a:extLst>
              <a:ext uri="{FF2B5EF4-FFF2-40B4-BE49-F238E27FC236}">
                <a16:creationId xmlns:a16="http://schemas.microsoft.com/office/drawing/2014/main" id="{DE3B97B2-F540-9F02-5569-597A7E7B6E59}"/>
              </a:ext>
            </a:extLst>
          </p:cNvPr>
          <p:cNvSpPr>
            <a:spLocks noGrp="1"/>
          </p:cNvSpPr>
          <p:nvPr>
            <p:ph type="ftr" sz="quarter" idx="11"/>
          </p:nvPr>
        </p:nvSpPr>
        <p:spPr/>
        <p:txBody>
          <a:bodyPr/>
          <a:lstStyle/>
          <a:p>
            <a:r>
              <a:rPr lang="en-US" dirty="0"/>
              <a:t>Supply Chain</a:t>
            </a:r>
          </a:p>
        </p:txBody>
      </p:sp>
      <p:sp>
        <p:nvSpPr>
          <p:cNvPr id="13" name="Date Placeholder 12">
            <a:extLst>
              <a:ext uri="{FF2B5EF4-FFF2-40B4-BE49-F238E27FC236}">
                <a16:creationId xmlns:a16="http://schemas.microsoft.com/office/drawing/2014/main" id="{8FA1C40B-4426-2DD0-CFB0-3E30E9C28215}"/>
              </a:ext>
            </a:extLst>
          </p:cNvPr>
          <p:cNvSpPr>
            <a:spLocks noGrp="1"/>
          </p:cNvSpPr>
          <p:nvPr>
            <p:ph type="dt" sz="half" idx="10"/>
          </p:nvPr>
        </p:nvSpPr>
        <p:spPr/>
        <p:txBody>
          <a:bodyPr/>
          <a:lstStyle/>
          <a:p>
            <a:r>
              <a:rPr lang="en-US" dirty="0"/>
              <a:t>2024</a:t>
            </a:r>
          </a:p>
        </p:txBody>
      </p:sp>
    </p:spTree>
    <p:extLst>
      <p:ext uri="{BB962C8B-B14F-4D97-AF65-F5344CB8AC3E}">
        <p14:creationId xmlns:p14="http://schemas.microsoft.com/office/powerpoint/2010/main" val="681978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xEl>
                                              <p:pRg st="0" end="0"/>
                                            </p:txEl>
                                          </p:spTgt>
                                        </p:tgtEl>
                                        <p:attrNameLst>
                                          <p:attrName>style.visibility</p:attrName>
                                        </p:attrNameLst>
                                      </p:cBhvr>
                                      <p:to>
                                        <p:strVal val="visible"/>
                                      </p:to>
                                    </p:set>
                                    <p:animEffect transition="in" filter="fade">
                                      <p:cBhvr>
                                        <p:cTn id="12" dur="500"/>
                                        <p:tgtEl>
                                          <p:spTgt spid="9">
                                            <p:txEl>
                                              <p:pRg st="0" end="0"/>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9">
                                            <p:txEl>
                                              <p:pRg st="1" end="1"/>
                                            </p:txEl>
                                          </p:spTgt>
                                        </p:tgtEl>
                                        <p:attrNameLst>
                                          <p:attrName>style.visibility</p:attrName>
                                        </p:attrNameLst>
                                      </p:cBhvr>
                                      <p:to>
                                        <p:strVal val="visible"/>
                                      </p:to>
                                    </p:set>
                                    <p:animEffect transition="in" filter="fade">
                                      <p:cBhvr>
                                        <p:cTn id="15" dur="500"/>
                                        <p:tgtEl>
                                          <p:spTgt spid="9">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0">
                                            <p:txEl>
                                              <p:pRg st="0" end="0"/>
                                            </p:txEl>
                                          </p:spTgt>
                                        </p:tgtEl>
                                        <p:attrNameLst>
                                          <p:attrName>style.visibility</p:attrName>
                                        </p:attrNameLst>
                                      </p:cBhvr>
                                      <p:to>
                                        <p:strVal val="visible"/>
                                      </p:to>
                                    </p:set>
                                    <p:animEffect transition="in" filter="fade">
                                      <p:cBhvr>
                                        <p:cTn id="20" dur="500"/>
                                        <p:tgtEl>
                                          <p:spTgt spid="10">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1">
                                            <p:txEl>
                                              <p:pRg st="0" end="0"/>
                                            </p:txEl>
                                          </p:spTgt>
                                        </p:tgtEl>
                                        <p:attrNameLst>
                                          <p:attrName>style.visibility</p:attrName>
                                        </p:attrNameLst>
                                      </p:cBhvr>
                                      <p:to>
                                        <p:strVal val="visible"/>
                                      </p:to>
                                    </p:set>
                                    <p:animEffect transition="in" filter="fade">
                                      <p:cBhvr>
                                        <p:cTn id="25" dur="500"/>
                                        <p:tgtEl>
                                          <p:spTgt spid="11">
                                            <p:txEl>
                                              <p:pRg st="0" end="0"/>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1">
                                            <p:txEl>
                                              <p:pRg st="1" end="1"/>
                                            </p:txEl>
                                          </p:spTgt>
                                        </p:tgtEl>
                                        <p:attrNameLst>
                                          <p:attrName>style.visibility</p:attrName>
                                        </p:attrNameLst>
                                      </p:cBhvr>
                                      <p:to>
                                        <p:strVal val="visible"/>
                                      </p:to>
                                    </p:set>
                                    <p:animEffect transition="in" filter="fade">
                                      <p:cBhvr>
                                        <p:cTn id="28" dur="500"/>
                                        <p:tgtEl>
                                          <p:spTgt spid="11">
                                            <p:txEl>
                                              <p:pRg st="1" end="1"/>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2">
                                            <p:txEl>
                                              <p:pRg st="0" end="0"/>
                                            </p:txEl>
                                          </p:spTgt>
                                        </p:tgtEl>
                                        <p:attrNameLst>
                                          <p:attrName>style.visibility</p:attrName>
                                        </p:attrNameLst>
                                      </p:cBhvr>
                                      <p:to>
                                        <p:strVal val="visible"/>
                                      </p:to>
                                    </p:set>
                                    <p:animEffect transition="in" filter="fade">
                                      <p:cBhvr>
                                        <p:cTn id="33"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P spid="9" grpId="0" uiExpand="1" build="p"/>
      <p:bldP spid="10" grpId="0" build="p"/>
      <p:bldP spid="11" grpId="0" uiExpand="1" build="p"/>
      <p:bldP spid="12"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EDB732-6FD3-D0DA-92AF-1D7A68E3A3EE}"/>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Recommendations </a:t>
            </a:r>
          </a:p>
        </p:txBody>
      </p:sp>
      <p:sp>
        <p:nvSpPr>
          <p:cNvPr id="23" name="Text Placeholder 22">
            <a:extLst>
              <a:ext uri="{FF2B5EF4-FFF2-40B4-BE49-F238E27FC236}">
                <a16:creationId xmlns:a16="http://schemas.microsoft.com/office/drawing/2014/main" id="{DD093F80-413F-4E59-9872-DA11752215CF}"/>
              </a:ext>
            </a:extLst>
          </p:cNvPr>
          <p:cNvSpPr>
            <a:spLocks noGrp="1"/>
          </p:cNvSpPr>
          <p:nvPr>
            <p:ph type="body" sz="quarter" idx="14"/>
          </p:nvPr>
        </p:nvSpPr>
        <p:spPr/>
        <p:txBody>
          <a:bodyPr/>
          <a:lstStyle/>
          <a:p>
            <a:r>
              <a:rPr lang="en-US" sz="1800" b="1" dirty="0">
                <a:effectLst/>
                <a:ea typeface="Calibri" panose="020F0502020204030204" pitchFamily="34" charset="0"/>
              </a:rPr>
              <a:t>Monitor and Adapt</a:t>
            </a:r>
          </a:p>
        </p:txBody>
      </p:sp>
      <p:sp>
        <p:nvSpPr>
          <p:cNvPr id="77" name="Content Placeholder 76">
            <a:extLst>
              <a:ext uri="{FF2B5EF4-FFF2-40B4-BE49-F238E27FC236}">
                <a16:creationId xmlns:a16="http://schemas.microsoft.com/office/drawing/2014/main" id="{403A44A4-B50B-499D-BA59-574FA817202F}"/>
              </a:ext>
            </a:extLst>
          </p:cNvPr>
          <p:cNvSpPr>
            <a:spLocks noGrp="1"/>
          </p:cNvSpPr>
          <p:nvPr>
            <p:ph sz="half" idx="2"/>
          </p:nvPr>
        </p:nvSpPr>
        <p:spPr/>
        <p:txBody>
          <a:bodyPr/>
          <a:lstStyle/>
          <a:p>
            <a:pPr marL="285750" indent="-285750">
              <a:buFont typeface="Wingdings" panose="05000000000000000000" pitchFamily="2" charset="2"/>
              <a:buChar char="q"/>
            </a:pPr>
            <a:r>
              <a:rPr lang="en-US" sz="1800" dirty="0"/>
              <a:t>Continuously monitor fulfillment performance metrics and gather customer feedback to adapt strategies as needed.</a:t>
            </a:r>
          </a:p>
          <a:p>
            <a:pPr marL="285750" indent="-285750">
              <a:buFont typeface="Wingdings" panose="05000000000000000000" pitchFamily="2" charset="2"/>
              <a:buChar char="q"/>
            </a:pPr>
            <a:r>
              <a:rPr lang="en-US" sz="1800" dirty="0"/>
              <a:t>Regularly review and analyze shipping data to identify patterns and make data-driven adjustments.</a:t>
            </a:r>
          </a:p>
        </p:txBody>
      </p:sp>
      <p:sp>
        <p:nvSpPr>
          <p:cNvPr id="24" name="Text Placeholder 23">
            <a:extLst>
              <a:ext uri="{FF2B5EF4-FFF2-40B4-BE49-F238E27FC236}">
                <a16:creationId xmlns:a16="http://schemas.microsoft.com/office/drawing/2014/main" id="{21BF1283-4BA6-4BA4-988A-6E712D4029DB}"/>
              </a:ext>
            </a:extLst>
          </p:cNvPr>
          <p:cNvSpPr>
            <a:spLocks noGrp="1"/>
          </p:cNvSpPr>
          <p:nvPr>
            <p:ph type="body" sz="quarter" idx="16"/>
          </p:nvPr>
        </p:nvSpPr>
        <p:spPr/>
        <p:txBody>
          <a:bodyPr/>
          <a:lstStyle/>
          <a:p>
            <a:r>
              <a:rPr lang="en-US" sz="1800" b="1" dirty="0">
                <a:cs typeface="Arial" panose="020B0604020202020204" pitchFamily="34" charset="0"/>
              </a:rPr>
              <a:t>Warehouse construction</a:t>
            </a:r>
          </a:p>
        </p:txBody>
      </p:sp>
      <p:sp>
        <p:nvSpPr>
          <p:cNvPr id="78" name="Content Placeholder 77">
            <a:extLst>
              <a:ext uri="{FF2B5EF4-FFF2-40B4-BE49-F238E27FC236}">
                <a16:creationId xmlns:a16="http://schemas.microsoft.com/office/drawing/2014/main" id="{00FF948F-9FD6-40EB-9115-5F3B7E3A737A}"/>
              </a:ext>
            </a:extLst>
          </p:cNvPr>
          <p:cNvSpPr>
            <a:spLocks noGrp="1"/>
          </p:cNvSpPr>
          <p:nvPr>
            <p:ph sz="half" idx="13"/>
          </p:nvPr>
        </p:nvSpPr>
        <p:spPr>
          <a:xfrm>
            <a:off x="4600576" y="2944368"/>
            <a:ext cx="3019424" cy="2999232"/>
          </a:xfrm>
        </p:spPr>
        <p:txBody>
          <a:bodyPr/>
          <a:lstStyle/>
          <a:p>
            <a:pPr marL="285750" indent="-285750">
              <a:buFont typeface="Wingdings" panose="05000000000000000000" pitchFamily="2" charset="2"/>
              <a:buChar char="q"/>
            </a:pPr>
            <a:r>
              <a:rPr lang="en-US" sz="1800" b="1" u="sng" dirty="0"/>
              <a:t>France</a:t>
            </a:r>
            <a:r>
              <a:rPr lang="en-US" sz="1800" dirty="0"/>
              <a:t> and </a:t>
            </a:r>
            <a:r>
              <a:rPr lang="en-US" sz="1800" b="1" u="sng" dirty="0"/>
              <a:t>Germany</a:t>
            </a:r>
            <a:r>
              <a:rPr lang="en-US" sz="1800" dirty="0"/>
              <a:t> are both our biggest sales and profit generating countries. So, consider building a new warehouse in Europe in minimize the delays therefore increase the sales.</a:t>
            </a:r>
          </a:p>
        </p:txBody>
      </p:sp>
      <p:sp>
        <p:nvSpPr>
          <p:cNvPr id="32" name="Text Placeholder 31">
            <a:extLst>
              <a:ext uri="{FF2B5EF4-FFF2-40B4-BE49-F238E27FC236}">
                <a16:creationId xmlns:a16="http://schemas.microsoft.com/office/drawing/2014/main" id="{82707803-C422-45C1-B535-ECE9F0AC2A34}"/>
              </a:ext>
            </a:extLst>
          </p:cNvPr>
          <p:cNvSpPr>
            <a:spLocks noGrp="1"/>
          </p:cNvSpPr>
          <p:nvPr>
            <p:ph type="body" sz="quarter" idx="19"/>
          </p:nvPr>
        </p:nvSpPr>
        <p:spPr/>
        <p:txBody>
          <a:bodyPr/>
          <a:lstStyle/>
          <a:p>
            <a:r>
              <a:rPr lang="en-US" sz="1800" b="1" dirty="0">
                <a:cs typeface="Arial" panose="020B0604020202020204" pitchFamily="34" charset="0"/>
              </a:rPr>
              <a:t>Set Clear Expectations</a:t>
            </a:r>
          </a:p>
        </p:txBody>
      </p:sp>
      <p:sp>
        <p:nvSpPr>
          <p:cNvPr id="31" name="Text Placeholder 30">
            <a:extLst>
              <a:ext uri="{FF2B5EF4-FFF2-40B4-BE49-F238E27FC236}">
                <a16:creationId xmlns:a16="http://schemas.microsoft.com/office/drawing/2014/main" id="{317CA990-C857-4577-AF30-15DA11306B2B}"/>
              </a:ext>
            </a:extLst>
          </p:cNvPr>
          <p:cNvSpPr>
            <a:spLocks noGrp="1"/>
          </p:cNvSpPr>
          <p:nvPr>
            <p:ph sz="half" idx="20"/>
          </p:nvPr>
        </p:nvSpPr>
        <p:spPr/>
        <p:txBody>
          <a:bodyPr/>
          <a:lstStyle/>
          <a:p>
            <a:pPr marL="285750" indent="-285750">
              <a:buFont typeface="Wingdings" panose="05000000000000000000" pitchFamily="2" charset="2"/>
              <a:buChar char="q"/>
            </a:pPr>
            <a:r>
              <a:rPr lang="en-US" sz="1800" dirty="0"/>
              <a:t>Improve communication with customers regarding expected delivery times and any potential delays.</a:t>
            </a:r>
          </a:p>
          <a:p>
            <a:pPr marL="285750" indent="-285750">
              <a:buFont typeface="Wingdings" panose="05000000000000000000" pitchFamily="2" charset="2"/>
              <a:buChar char="q"/>
            </a:pPr>
            <a:r>
              <a:rPr lang="en-US" sz="1800" dirty="0"/>
              <a:t>Provide real-time tracking updates to enhance customer confidence in the delivery process.</a:t>
            </a:r>
          </a:p>
        </p:txBody>
      </p:sp>
      <p:sp>
        <p:nvSpPr>
          <p:cNvPr id="29" name="Slide Number Placeholder 28">
            <a:extLst>
              <a:ext uri="{FF2B5EF4-FFF2-40B4-BE49-F238E27FC236}">
                <a16:creationId xmlns:a16="http://schemas.microsoft.com/office/drawing/2014/main" id="{3322B0EB-0749-E394-7D78-05C325473050}"/>
              </a:ext>
            </a:extLst>
          </p:cNvPr>
          <p:cNvSpPr>
            <a:spLocks noGrp="1"/>
          </p:cNvSpPr>
          <p:nvPr>
            <p:ph type="sldNum" sz="quarter" idx="12"/>
          </p:nvPr>
        </p:nvSpPr>
        <p:spPr/>
        <p:txBody>
          <a:bodyPr/>
          <a:lstStyle/>
          <a:p>
            <a:fld id="{8D0AFDD5-844D-364D-8AEC-50CF4D36D55D}" type="slidenum">
              <a:rPr lang="en-US" smtClean="0"/>
              <a:pPr/>
              <a:t>20</a:t>
            </a:fld>
            <a:endParaRPr lang="en-US" dirty="0"/>
          </a:p>
        </p:txBody>
      </p:sp>
      <p:sp>
        <p:nvSpPr>
          <p:cNvPr id="28" name="Footer Placeholder 27">
            <a:extLst>
              <a:ext uri="{FF2B5EF4-FFF2-40B4-BE49-F238E27FC236}">
                <a16:creationId xmlns:a16="http://schemas.microsoft.com/office/drawing/2014/main" id="{36FE9B74-96B4-4C88-49C9-E2D42BDCD20D}"/>
              </a:ext>
            </a:extLst>
          </p:cNvPr>
          <p:cNvSpPr>
            <a:spLocks noGrp="1"/>
          </p:cNvSpPr>
          <p:nvPr>
            <p:ph type="ftr" sz="quarter" idx="11"/>
          </p:nvPr>
        </p:nvSpPr>
        <p:spPr/>
        <p:txBody>
          <a:bodyPr/>
          <a:lstStyle/>
          <a:p>
            <a:r>
              <a:rPr lang="en-US" dirty="0"/>
              <a:t>Supply Chain</a:t>
            </a:r>
          </a:p>
        </p:txBody>
      </p:sp>
      <p:sp>
        <p:nvSpPr>
          <p:cNvPr id="27" name="Date Placeholder 26">
            <a:extLst>
              <a:ext uri="{FF2B5EF4-FFF2-40B4-BE49-F238E27FC236}">
                <a16:creationId xmlns:a16="http://schemas.microsoft.com/office/drawing/2014/main" id="{8A78422D-0122-1218-F0A5-9EF64D22D921}"/>
              </a:ext>
            </a:extLst>
          </p:cNvPr>
          <p:cNvSpPr>
            <a:spLocks noGrp="1"/>
          </p:cNvSpPr>
          <p:nvPr>
            <p:ph type="dt" sz="half" idx="10"/>
          </p:nvPr>
        </p:nvSpPr>
        <p:spPr/>
        <p:txBody>
          <a:bodyPr/>
          <a:lstStyle/>
          <a:p>
            <a:r>
              <a:rPr lang="en-US" dirty="0"/>
              <a:t>2024</a:t>
            </a:r>
          </a:p>
        </p:txBody>
      </p:sp>
    </p:spTree>
    <p:extLst>
      <p:ext uri="{BB962C8B-B14F-4D97-AF65-F5344CB8AC3E}">
        <p14:creationId xmlns:p14="http://schemas.microsoft.com/office/powerpoint/2010/main" val="27400181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
                                            <p:txEl>
                                              <p:pRg st="0" end="0"/>
                                            </p:txEl>
                                          </p:spTgt>
                                        </p:tgtEl>
                                        <p:attrNameLst>
                                          <p:attrName>style.visibility</p:attrName>
                                        </p:attrNameLst>
                                      </p:cBhvr>
                                      <p:to>
                                        <p:strVal val="visible"/>
                                      </p:to>
                                    </p:set>
                                    <p:animEffect transition="in" filter="fade">
                                      <p:cBhvr>
                                        <p:cTn id="7" dur="500"/>
                                        <p:tgtEl>
                                          <p:spTgt spid="2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7">
                                            <p:txEl>
                                              <p:pRg st="0" end="0"/>
                                            </p:txEl>
                                          </p:spTgt>
                                        </p:tgtEl>
                                        <p:attrNameLst>
                                          <p:attrName>style.visibility</p:attrName>
                                        </p:attrNameLst>
                                      </p:cBhvr>
                                      <p:to>
                                        <p:strVal val="visible"/>
                                      </p:to>
                                    </p:set>
                                    <p:animEffect transition="in" filter="fade">
                                      <p:cBhvr>
                                        <p:cTn id="12" dur="500"/>
                                        <p:tgtEl>
                                          <p:spTgt spid="77">
                                            <p:txEl>
                                              <p:pRg st="0" end="0"/>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77">
                                            <p:txEl>
                                              <p:pRg st="1" end="1"/>
                                            </p:txEl>
                                          </p:spTgt>
                                        </p:tgtEl>
                                        <p:attrNameLst>
                                          <p:attrName>style.visibility</p:attrName>
                                        </p:attrNameLst>
                                      </p:cBhvr>
                                      <p:to>
                                        <p:strVal val="visible"/>
                                      </p:to>
                                    </p:set>
                                    <p:animEffect transition="in" filter="fade">
                                      <p:cBhvr>
                                        <p:cTn id="15" dur="500"/>
                                        <p:tgtEl>
                                          <p:spTgt spid="77">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4">
                                            <p:txEl>
                                              <p:pRg st="0" end="0"/>
                                            </p:txEl>
                                          </p:spTgt>
                                        </p:tgtEl>
                                        <p:attrNameLst>
                                          <p:attrName>style.visibility</p:attrName>
                                        </p:attrNameLst>
                                      </p:cBhvr>
                                      <p:to>
                                        <p:strVal val="visible"/>
                                      </p:to>
                                    </p:set>
                                    <p:animEffect transition="in" filter="fade">
                                      <p:cBhvr>
                                        <p:cTn id="20" dur="500"/>
                                        <p:tgtEl>
                                          <p:spTgt spid="24">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78">
                                            <p:txEl>
                                              <p:pRg st="0" end="0"/>
                                            </p:txEl>
                                          </p:spTgt>
                                        </p:tgtEl>
                                        <p:attrNameLst>
                                          <p:attrName>style.visibility</p:attrName>
                                        </p:attrNameLst>
                                      </p:cBhvr>
                                      <p:to>
                                        <p:strVal val="visible"/>
                                      </p:to>
                                    </p:set>
                                    <p:animEffect transition="in" filter="fade">
                                      <p:cBhvr>
                                        <p:cTn id="25" dur="500"/>
                                        <p:tgtEl>
                                          <p:spTgt spid="78">
                                            <p:txEl>
                                              <p:pRg st="0" end="0"/>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2">
                                            <p:txEl>
                                              <p:pRg st="0" end="0"/>
                                            </p:txEl>
                                          </p:spTgt>
                                        </p:tgtEl>
                                        <p:attrNameLst>
                                          <p:attrName>style.visibility</p:attrName>
                                        </p:attrNameLst>
                                      </p:cBhvr>
                                      <p:to>
                                        <p:strVal val="visible"/>
                                      </p:to>
                                    </p:set>
                                    <p:animEffect transition="in" filter="fade">
                                      <p:cBhvr>
                                        <p:cTn id="30" dur="500"/>
                                        <p:tgtEl>
                                          <p:spTgt spid="32">
                                            <p:txEl>
                                              <p:pRg st="0" end="0"/>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1">
                                            <p:txEl>
                                              <p:pRg st="0" end="0"/>
                                            </p:txEl>
                                          </p:spTgt>
                                        </p:tgtEl>
                                        <p:attrNameLst>
                                          <p:attrName>style.visibility</p:attrName>
                                        </p:attrNameLst>
                                      </p:cBhvr>
                                      <p:to>
                                        <p:strVal val="visible"/>
                                      </p:to>
                                    </p:set>
                                    <p:animEffect transition="in" filter="fade">
                                      <p:cBhvr>
                                        <p:cTn id="35" dur="500"/>
                                        <p:tgtEl>
                                          <p:spTgt spid="31">
                                            <p:txEl>
                                              <p:pRg st="0" end="0"/>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31">
                                            <p:txEl>
                                              <p:pRg st="1" end="1"/>
                                            </p:txEl>
                                          </p:spTgt>
                                        </p:tgtEl>
                                        <p:attrNameLst>
                                          <p:attrName>style.visibility</p:attrName>
                                        </p:attrNameLst>
                                      </p:cBhvr>
                                      <p:to>
                                        <p:strVal val="visible"/>
                                      </p:to>
                                    </p:set>
                                    <p:animEffect transition="in" filter="fade">
                                      <p:cBhvr>
                                        <p:cTn id="38" dur="500"/>
                                        <p:tgtEl>
                                          <p:spTgt spid="31">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67AD6B-0EBB-7092-13C6-240F8A4A4E99}"/>
              </a:ext>
            </a:extLst>
          </p:cNvPr>
          <p:cNvSpPr>
            <a:spLocks noGrp="1"/>
          </p:cNvSpPr>
          <p:nvPr>
            <p:ph type="title"/>
          </p:nvPr>
        </p:nvSpPr>
        <p:spPr>
          <a:xfrm>
            <a:off x="5978024" y="1118614"/>
            <a:ext cx="4959821" cy="1162762"/>
          </a:xfrm>
        </p:spPr>
        <p:txBody>
          <a:bodyPr/>
          <a:lstStyle/>
          <a:p>
            <a:r>
              <a:rPr lang="en-US" sz="4000" dirty="0">
                <a:latin typeface="Times New Roman" panose="02020603050405020304" pitchFamily="18" charset="0"/>
                <a:cs typeface="Times New Roman" panose="02020603050405020304" pitchFamily="18" charset="0"/>
              </a:rPr>
              <a:t>Reference &amp; Contact Info</a:t>
            </a:r>
            <a:br>
              <a:rPr lang="en-US" dirty="0"/>
            </a:br>
            <a:br>
              <a:rPr lang="en-US" dirty="0"/>
            </a:br>
            <a:endParaRPr lang="en-US" dirty="0"/>
          </a:p>
        </p:txBody>
      </p:sp>
      <p:pic>
        <p:nvPicPr>
          <p:cNvPr id="12" name="Picture Placeholder 11">
            <a:extLst>
              <a:ext uri="{FF2B5EF4-FFF2-40B4-BE49-F238E27FC236}">
                <a16:creationId xmlns:a16="http://schemas.microsoft.com/office/drawing/2014/main" id="{EDD0654D-0EEE-9D11-4D37-133C0B9A496D}"/>
              </a:ext>
            </a:extLst>
          </p:cNvPr>
          <p:cNvPicPr>
            <a:picLocks noGrp="1" noChangeAspect="1"/>
          </p:cNvPicPr>
          <p:nvPr>
            <p:ph type="pic" sz="quarter" idx="13"/>
          </p:nvPr>
        </p:nvPicPr>
        <p:blipFill>
          <a:blip r:embed="rId2"/>
          <a:srcRect l="18277" r="18277"/>
          <a:stretch/>
        </p:blipFill>
        <p:spPr>
          <a:xfrm>
            <a:off x="0" y="0"/>
            <a:ext cx="4351128" cy="6858000"/>
          </a:xfrm>
        </p:spPr>
      </p:pic>
      <p:sp>
        <p:nvSpPr>
          <p:cNvPr id="3" name="Content Placeholder 2">
            <a:extLst>
              <a:ext uri="{FF2B5EF4-FFF2-40B4-BE49-F238E27FC236}">
                <a16:creationId xmlns:a16="http://schemas.microsoft.com/office/drawing/2014/main" id="{DFAA7609-6E6A-B996-BC29-F9AA857D7B35}"/>
              </a:ext>
            </a:extLst>
          </p:cNvPr>
          <p:cNvSpPr>
            <a:spLocks noGrp="1"/>
          </p:cNvSpPr>
          <p:nvPr>
            <p:ph idx="1"/>
          </p:nvPr>
        </p:nvSpPr>
        <p:spPr>
          <a:xfrm>
            <a:off x="5978024" y="2281376"/>
            <a:ext cx="4959821" cy="2967280"/>
          </a:xfrm>
        </p:spPr>
        <p:txBody>
          <a:bodyPr/>
          <a:lstStyle/>
          <a:p>
            <a:r>
              <a:rPr lang="en-US" sz="2400" b="1" dirty="0"/>
              <a:t>Team Members:</a:t>
            </a:r>
          </a:p>
          <a:p>
            <a:pPr marL="285750" indent="-285750">
              <a:buFont typeface="Wingdings" panose="05000000000000000000" pitchFamily="2" charset="2"/>
              <a:buChar char="q"/>
            </a:pPr>
            <a:r>
              <a:rPr lang="en-US" sz="1800" u="sng" dirty="0"/>
              <a:t>Asmaa Ahmed</a:t>
            </a:r>
          </a:p>
          <a:p>
            <a:pPr marL="971550" lvl="1" indent="-285750">
              <a:buFont typeface="Wingdings" panose="05000000000000000000" pitchFamily="2" charset="2"/>
              <a:buChar char="§"/>
            </a:pPr>
            <a:r>
              <a:rPr lang="en-US" sz="1600" dirty="0"/>
              <a:t>WhatsApp: 01061658064</a:t>
            </a:r>
          </a:p>
          <a:p>
            <a:pPr marL="285750" indent="-285750">
              <a:buFont typeface="Wingdings" panose="05000000000000000000" pitchFamily="2" charset="2"/>
              <a:buChar char="q"/>
            </a:pPr>
            <a:r>
              <a:rPr lang="en-US" sz="1800" u="sng" dirty="0"/>
              <a:t>Amir Mohammed</a:t>
            </a:r>
          </a:p>
          <a:p>
            <a:pPr marL="971550" lvl="1" indent="-285750">
              <a:buFont typeface="Wingdings" panose="05000000000000000000" pitchFamily="2" charset="2"/>
              <a:buChar char="§"/>
            </a:pPr>
            <a:r>
              <a:rPr lang="en-US" sz="1600" dirty="0"/>
              <a:t>WhatsApp: 01064035458</a:t>
            </a:r>
          </a:p>
          <a:p>
            <a:pPr marL="285750" indent="-285750">
              <a:buFont typeface="Wingdings" panose="05000000000000000000" pitchFamily="2" charset="2"/>
              <a:buChar char="q"/>
            </a:pPr>
            <a:r>
              <a:rPr lang="en-US" sz="1800" u="sng" dirty="0"/>
              <a:t>Nariman Abdo Khalil</a:t>
            </a:r>
          </a:p>
          <a:p>
            <a:pPr marL="971550" lvl="1" indent="-285750">
              <a:buFont typeface="Wingdings" panose="05000000000000000000" pitchFamily="2" charset="2"/>
              <a:buChar char="§"/>
            </a:pPr>
            <a:r>
              <a:rPr lang="en-US" sz="1600" dirty="0"/>
              <a:t>WhatsApp: 01093344115</a:t>
            </a:r>
            <a:endParaRPr lang="en-US" sz="1200" dirty="0"/>
          </a:p>
          <a:p>
            <a:pPr marL="285750" indent="-285750">
              <a:buFont typeface="Wingdings" panose="05000000000000000000" pitchFamily="2" charset="2"/>
              <a:buChar char="q"/>
            </a:pPr>
            <a:r>
              <a:rPr lang="en-US" sz="1800" u="sng" dirty="0"/>
              <a:t>Mahmoud Abdullah</a:t>
            </a:r>
          </a:p>
          <a:p>
            <a:pPr marL="971550" lvl="1" indent="-285750">
              <a:buFont typeface="Wingdings" panose="05000000000000000000" pitchFamily="2" charset="2"/>
              <a:buChar char="§"/>
            </a:pPr>
            <a:r>
              <a:rPr lang="en-US" sz="1600" dirty="0"/>
              <a:t>WhatsApp: 01142519662</a:t>
            </a:r>
          </a:p>
          <a:p>
            <a:pPr marL="971550" lvl="1" indent="-285750">
              <a:buFont typeface="Wingdings" panose="05000000000000000000" pitchFamily="2" charset="2"/>
              <a:buChar char="q"/>
            </a:pPr>
            <a:endParaRPr lang="en-US" sz="1600" u="sng" dirty="0"/>
          </a:p>
          <a:p>
            <a:endParaRPr lang="en-US" u="sng" dirty="0"/>
          </a:p>
        </p:txBody>
      </p:sp>
      <p:sp>
        <p:nvSpPr>
          <p:cNvPr id="15" name="Slide Number Placeholder 14">
            <a:extLst>
              <a:ext uri="{FF2B5EF4-FFF2-40B4-BE49-F238E27FC236}">
                <a16:creationId xmlns:a16="http://schemas.microsoft.com/office/drawing/2014/main" id="{EA450CD4-3018-DBCF-3A32-B72A7DCFA11F}"/>
              </a:ext>
            </a:extLst>
          </p:cNvPr>
          <p:cNvSpPr>
            <a:spLocks noGrp="1"/>
          </p:cNvSpPr>
          <p:nvPr>
            <p:ph type="sldNum" sz="quarter" idx="12"/>
          </p:nvPr>
        </p:nvSpPr>
        <p:spPr/>
        <p:txBody>
          <a:bodyPr/>
          <a:lstStyle/>
          <a:p>
            <a:fld id="{8D0AFDD5-844D-364D-8AEC-50CF4D36D55D}" type="slidenum">
              <a:rPr lang="en-US" smtClean="0"/>
              <a:pPr/>
              <a:t>21</a:t>
            </a:fld>
            <a:endParaRPr lang="en-US" dirty="0"/>
          </a:p>
        </p:txBody>
      </p:sp>
    </p:spTree>
    <p:extLst>
      <p:ext uri="{BB962C8B-B14F-4D97-AF65-F5344CB8AC3E}">
        <p14:creationId xmlns:p14="http://schemas.microsoft.com/office/powerpoint/2010/main" val="591722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fade">
                                      <p:cBhvr>
                                        <p:cTn id="13" dur="500"/>
                                        <p:tgtEl>
                                          <p:spTgt spid="3">
                                            <p:txEl>
                                              <p:pRg st="3" end="3"/>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5" end="5"/>
                                            </p:txEl>
                                          </p:spTgt>
                                        </p:tgtEl>
                                        <p:attrNameLst>
                                          <p:attrName>style.visibility</p:attrName>
                                        </p:attrNameLst>
                                      </p:cBhvr>
                                      <p:to>
                                        <p:strVal val="visible"/>
                                      </p:to>
                                    </p:set>
                                    <p:animEffect transition="in" filter="fade">
                                      <p:cBhvr>
                                        <p:cTn id="16" dur="500"/>
                                        <p:tgtEl>
                                          <p:spTgt spid="3">
                                            <p:txEl>
                                              <p:pRg st="5" end="5"/>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animEffect transition="in" filter="fade">
                                      <p:cBhvr>
                                        <p:cTn id="19" dur="500"/>
                                        <p:tgtEl>
                                          <p:spTgt spid="3">
                                            <p:txEl>
                                              <p:pRg st="7" end="7"/>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3">
                                            <p:txEl>
                                              <p:pRg st="2" end="2"/>
                                            </p:txEl>
                                          </p:spTgt>
                                        </p:tgtEl>
                                        <p:attrNameLst>
                                          <p:attrName>style.visibility</p:attrName>
                                        </p:attrNameLst>
                                      </p:cBhvr>
                                      <p:to>
                                        <p:strVal val="visible"/>
                                      </p:to>
                                    </p:set>
                                    <p:animEffect transition="in" filter="fade">
                                      <p:cBhvr>
                                        <p:cTn id="24" dur="500"/>
                                        <p:tgtEl>
                                          <p:spTgt spid="3">
                                            <p:txEl>
                                              <p:pRg st="2" end="2"/>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3">
                                            <p:txEl>
                                              <p:pRg st="6" end="6"/>
                                            </p:txEl>
                                          </p:spTgt>
                                        </p:tgtEl>
                                        <p:attrNameLst>
                                          <p:attrName>style.visibility</p:attrName>
                                        </p:attrNameLst>
                                      </p:cBhvr>
                                      <p:to>
                                        <p:strVal val="visible"/>
                                      </p:to>
                                    </p:set>
                                    <p:animEffect transition="in" filter="fade">
                                      <p:cBhvr>
                                        <p:cTn id="30" dur="500"/>
                                        <p:tgtEl>
                                          <p:spTgt spid="3">
                                            <p:txEl>
                                              <p:pRg st="6" end="6"/>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fade">
                                      <p:cBhvr>
                                        <p:cTn id="33"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A4C5B759-93CB-5B5A-B1D2-2E3C42747C75}"/>
              </a:ext>
            </a:extLst>
          </p:cNvPr>
          <p:cNvSpPr>
            <a:spLocks noGrp="1"/>
          </p:cNvSpPr>
          <p:nvPr>
            <p:ph type="ctrTitle"/>
          </p:nvPr>
        </p:nvSpPr>
        <p:spPr>
          <a:xfrm>
            <a:off x="1527048" y="2650455"/>
            <a:ext cx="3602736" cy="1161288"/>
          </a:xfrm>
        </p:spPr>
        <p:txBody>
          <a:bodyPr/>
          <a:lstStyle/>
          <a:p>
            <a:r>
              <a:rPr lang="en-US" dirty="0">
                <a:latin typeface="Times New Roman" panose="02020603050405020304" pitchFamily="18" charset="0"/>
                <a:cs typeface="Times New Roman" panose="02020603050405020304" pitchFamily="18" charset="0"/>
              </a:rPr>
              <a:t>Thank you</a:t>
            </a:r>
          </a:p>
        </p:txBody>
      </p:sp>
      <p:pic>
        <p:nvPicPr>
          <p:cNvPr id="17" name="Picture 16">
            <a:extLst>
              <a:ext uri="{FF2B5EF4-FFF2-40B4-BE49-F238E27FC236}">
                <a16:creationId xmlns:a16="http://schemas.microsoft.com/office/drawing/2014/main" id="{136F7F24-61CE-47CB-8BF8-4A8212D95A9A}"/>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Lst>
          </a:blip>
          <a:srcRect/>
          <a:stretch/>
        </p:blipFill>
        <p:spPr>
          <a:xfrm>
            <a:off x="5050329" y="1146810"/>
            <a:ext cx="5870746" cy="4168578"/>
          </a:xfrm>
          <a:prstGeom prst="rect">
            <a:avLst/>
          </a:prstGeom>
        </p:spPr>
      </p:pic>
    </p:spTree>
    <p:extLst>
      <p:ext uri="{BB962C8B-B14F-4D97-AF65-F5344CB8AC3E}">
        <p14:creationId xmlns:p14="http://schemas.microsoft.com/office/powerpoint/2010/main" val="23975833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65BC0F7-9BAB-2ADE-CF39-13047262085B}"/>
              </a:ext>
            </a:extLst>
          </p:cNvPr>
          <p:cNvSpPr>
            <a:spLocks noGrp="1"/>
          </p:cNvSpPr>
          <p:nvPr>
            <p:ph type="title"/>
          </p:nvPr>
        </p:nvSpPr>
        <p:spPr>
          <a:xfrm>
            <a:off x="1443228" y="1673352"/>
            <a:ext cx="5038344" cy="1709928"/>
          </a:xfrm>
        </p:spPr>
        <p:txBody>
          <a:bodyPr/>
          <a:lstStyle/>
          <a:p>
            <a:r>
              <a:rPr lang="en-US" dirty="0"/>
              <a:t>Introduction</a:t>
            </a:r>
            <a:br>
              <a:rPr lang="en-US" dirty="0">
                <a:sym typeface="DM Sans Medium"/>
              </a:rPr>
            </a:br>
            <a:endParaRPr lang="en-US" dirty="0"/>
          </a:p>
        </p:txBody>
      </p:sp>
      <p:sp>
        <p:nvSpPr>
          <p:cNvPr id="4" name="Content Placeholder 3">
            <a:extLst>
              <a:ext uri="{FF2B5EF4-FFF2-40B4-BE49-F238E27FC236}">
                <a16:creationId xmlns:a16="http://schemas.microsoft.com/office/drawing/2014/main" id="{F7F72EA7-7448-EA7A-DE1C-33CD1331CDA4}"/>
              </a:ext>
            </a:extLst>
          </p:cNvPr>
          <p:cNvSpPr>
            <a:spLocks noGrp="1"/>
          </p:cNvSpPr>
          <p:nvPr>
            <p:ph idx="1"/>
          </p:nvPr>
        </p:nvSpPr>
        <p:spPr>
          <a:xfrm>
            <a:off x="1389888" y="2752344"/>
            <a:ext cx="5010912" cy="2432304"/>
          </a:xfrm>
        </p:spPr>
        <p:txBody>
          <a:bodyPr/>
          <a:lstStyle/>
          <a:p>
            <a:r>
              <a:rPr lang="en-US" dirty="0"/>
              <a:t>Our Company (Just In Time) sells products across multiple regions, including Europe, Latin America (LATAM), and Pacific Asia. They deal in various product categories such as Sporting Goods, Women's Apparel, and Fitness. The company operates two main warehouses in Puerto Rico and the USA, which handle the storage and shipment of products to customers worldwide.</a:t>
            </a:r>
          </a:p>
        </p:txBody>
      </p:sp>
      <p:sp>
        <p:nvSpPr>
          <p:cNvPr id="7" name="Slide Number Placeholder 6">
            <a:extLst>
              <a:ext uri="{FF2B5EF4-FFF2-40B4-BE49-F238E27FC236}">
                <a16:creationId xmlns:a16="http://schemas.microsoft.com/office/drawing/2014/main" id="{AA825C49-A1AB-D377-2071-D29B1E667AA9}"/>
              </a:ext>
            </a:extLst>
          </p:cNvPr>
          <p:cNvSpPr>
            <a:spLocks noGrp="1"/>
          </p:cNvSpPr>
          <p:nvPr>
            <p:ph type="sldNum" sz="quarter" idx="12"/>
          </p:nvPr>
        </p:nvSpPr>
        <p:spPr>
          <a:xfrm>
            <a:off x="3962400" y="6400904"/>
            <a:ext cx="365760" cy="246888"/>
          </a:xfrm>
        </p:spPr>
        <p:txBody>
          <a:bodyPr/>
          <a:lstStyle/>
          <a:p>
            <a:fld id="{8D0AFDD5-844D-364D-8AEC-50CF4D36D55D}" type="slidenum">
              <a:rPr lang="en-US" smtClean="0"/>
              <a:pPr/>
              <a:t>3</a:t>
            </a:fld>
            <a:endParaRPr lang="en-US" dirty="0"/>
          </a:p>
        </p:txBody>
      </p:sp>
      <p:pic>
        <p:nvPicPr>
          <p:cNvPr id="15" name="Picture Placeholder 14">
            <a:extLst>
              <a:ext uri="{FF2B5EF4-FFF2-40B4-BE49-F238E27FC236}">
                <a16:creationId xmlns:a16="http://schemas.microsoft.com/office/drawing/2014/main" id="{1FBE8E37-010C-4F80-9408-5E9CFF203F8B}"/>
              </a:ext>
            </a:extLst>
          </p:cNvPr>
          <p:cNvPicPr>
            <a:picLocks noGrp="1" noChangeAspect="1"/>
          </p:cNvPicPr>
          <p:nvPr>
            <p:ph type="pic" sz="quarter" idx="13"/>
          </p:nvPr>
        </p:nvPicPr>
        <p:blipFill rotWithShape="1">
          <a:blip r:embed="rId2"/>
          <a:srcRect l="4800" t="667" r="63246" b="-667"/>
          <a:stretch/>
        </p:blipFill>
        <p:spPr>
          <a:xfrm>
            <a:off x="8296656" y="0"/>
            <a:ext cx="3895344" cy="6858000"/>
          </a:xfrm>
        </p:spPr>
      </p:pic>
    </p:spTree>
    <p:extLst>
      <p:ext uri="{BB962C8B-B14F-4D97-AF65-F5344CB8AC3E}">
        <p14:creationId xmlns:p14="http://schemas.microsoft.com/office/powerpoint/2010/main" val="3780002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768D10-52FC-614F-89A5-4F793BEFE8EF}"/>
              </a:ext>
            </a:extLst>
          </p:cNvPr>
          <p:cNvSpPr>
            <a:spLocks noGrp="1"/>
          </p:cNvSpPr>
          <p:nvPr>
            <p:ph type="title"/>
          </p:nvPr>
        </p:nvSpPr>
        <p:spPr>
          <a:xfrm>
            <a:off x="758952" y="450723"/>
            <a:ext cx="3017520" cy="1938528"/>
          </a:xfrm>
        </p:spPr>
        <p:txBody>
          <a:bodyPr/>
          <a:lstStyle/>
          <a:p>
            <a:r>
              <a:rPr lang="en-US" sz="5400" dirty="0">
                <a:latin typeface="Times New Roman" panose="02020603050405020304" pitchFamily="18" charset="0"/>
                <a:cs typeface="Times New Roman" panose="02020603050405020304" pitchFamily="18" charset="0"/>
              </a:rPr>
              <a:t>Business Task</a:t>
            </a:r>
          </a:p>
        </p:txBody>
      </p:sp>
      <p:sp>
        <p:nvSpPr>
          <p:cNvPr id="11" name="Text Placeholder 10">
            <a:extLst>
              <a:ext uri="{FF2B5EF4-FFF2-40B4-BE49-F238E27FC236}">
                <a16:creationId xmlns:a16="http://schemas.microsoft.com/office/drawing/2014/main" id="{15C5FD85-E72E-D48C-0D76-91EA628295DE}"/>
              </a:ext>
            </a:extLst>
          </p:cNvPr>
          <p:cNvSpPr>
            <a:spLocks noGrp="1"/>
          </p:cNvSpPr>
          <p:nvPr>
            <p:ph type="body" idx="1"/>
          </p:nvPr>
        </p:nvSpPr>
        <p:spPr>
          <a:xfrm>
            <a:off x="758952" y="2814828"/>
            <a:ext cx="4070223" cy="3617976"/>
          </a:xfrm>
        </p:spPr>
        <p:txBody>
          <a:bodyPr/>
          <a:lstStyle/>
          <a:p>
            <a:pPr marL="285750" marR="0" indent="-285750">
              <a:spcBef>
                <a:spcPts val="1200"/>
              </a:spcBef>
              <a:spcAft>
                <a:spcPts val="0"/>
              </a:spcAft>
              <a:buFont typeface="Arial" panose="020B0604020202020204" pitchFamily="34" charset="0"/>
              <a:buChar char="•"/>
            </a:pPr>
            <a:r>
              <a:rPr lang="en-US" sz="1800" dirty="0">
                <a:solidFill>
                  <a:srgbClr val="000000"/>
                </a:solidFill>
                <a:effectLst/>
                <a:latin typeface="Arial" panose="020B0604020202020204" pitchFamily="34" charset="0"/>
                <a:ea typeface="Times New Roman" panose="02020603050405020304" pitchFamily="18" charset="0"/>
              </a:rPr>
              <a:t>Analyzing shipment performance across different regions and shipment modes.</a:t>
            </a:r>
          </a:p>
          <a:p>
            <a:pPr marL="285750" marR="0" indent="-285750">
              <a:spcBef>
                <a:spcPts val="1200"/>
              </a:spcBef>
              <a:spcAft>
                <a:spcPts val="0"/>
              </a:spcAft>
              <a:buFont typeface="Arial" panose="020B0604020202020204" pitchFamily="34" charset="0"/>
              <a:buChar char="•"/>
            </a:pPr>
            <a:r>
              <a:rPr lang="en-US" sz="1800" dirty="0">
                <a:solidFill>
                  <a:srgbClr val="000000"/>
                </a:solidFill>
                <a:effectLst/>
                <a:latin typeface="Arial" panose="020B0604020202020204" pitchFamily="34" charset="0"/>
                <a:ea typeface="Times New Roman" panose="02020603050405020304" pitchFamily="18" charset="0"/>
              </a:rPr>
              <a:t>What is the average fulfillment time for orders, and how does it impact overall warehouse performance?</a:t>
            </a:r>
          </a:p>
          <a:p>
            <a:pPr marL="285750" marR="0" indent="-285750">
              <a:spcBef>
                <a:spcPts val="1200"/>
              </a:spcBef>
              <a:spcAft>
                <a:spcPts val="0"/>
              </a:spcAft>
              <a:buFont typeface="Arial" panose="020B0604020202020204" pitchFamily="34" charset="0"/>
              <a:buChar char="•"/>
            </a:pPr>
            <a:r>
              <a:rPr lang="en-US" sz="1800" dirty="0">
                <a:solidFill>
                  <a:srgbClr val="000000"/>
                </a:solidFill>
                <a:effectLst/>
                <a:latin typeface="Arial" panose="020B0604020202020204" pitchFamily="34" charset="0"/>
                <a:ea typeface="Times New Roman" panose="02020603050405020304" pitchFamily="18" charset="0"/>
              </a:rPr>
              <a:t>Understanding the impact of seasonality on sales and profitability to better prepare for demand fluctuations.</a:t>
            </a:r>
          </a:p>
        </p:txBody>
      </p:sp>
      <p:pic>
        <p:nvPicPr>
          <p:cNvPr id="10" name="Picture Placeholder 9">
            <a:extLst>
              <a:ext uri="{FF2B5EF4-FFF2-40B4-BE49-F238E27FC236}">
                <a16:creationId xmlns:a16="http://schemas.microsoft.com/office/drawing/2014/main" id="{3863FCC8-736D-4699-8B64-117A38CC8D97}"/>
              </a:ext>
            </a:extLst>
          </p:cNvPr>
          <p:cNvPicPr>
            <a:picLocks noGrp="1" noChangeAspect="1"/>
          </p:cNvPicPr>
          <p:nvPr>
            <p:ph type="pic" sz="quarter" idx="10"/>
          </p:nvPr>
        </p:nvPicPr>
        <p:blipFill rotWithShape="1">
          <a:blip r:embed="rId2"/>
          <a:srcRect l="7925" r="7925"/>
          <a:stretch/>
        </p:blipFill>
        <p:spPr/>
      </p:pic>
    </p:spTree>
    <p:extLst>
      <p:ext uri="{BB962C8B-B14F-4D97-AF65-F5344CB8AC3E}">
        <p14:creationId xmlns:p14="http://schemas.microsoft.com/office/powerpoint/2010/main" val="375226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xEl>
                                              <p:pRg st="1" end="1"/>
                                            </p:txEl>
                                          </p:spTgt>
                                        </p:tgtEl>
                                        <p:attrNameLst>
                                          <p:attrName>style.visibility</p:attrName>
                                        </p:attrNameLst>
                                      </p:cBhvr>
                                      <p:to>
                                        <p:strVal val="visible"/>
                                      </p:to>
                                    </p:set>
                                    <p:animEffect transition="in" filter="fade">
                                      <p:cBhvr>
                                        <p:cTn id="12" dur="500"/>
                                        <p:tgtEl>
                                          <p:spTgt spid="1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xEl>
                                              <p:pRg st="2" end="2"/>
                                            </p:txEl>
                                          </p:spTgt>
                                        </p:tgtEl>
                                        <p:attrNameLst>
                                          <p:attrName>style.visibility</p:attrName>
                                        </p:attrNameLst>
                                      </p:cBhvr>
                                      <p:to>
                                        <p:strVal val="visible"/>
                                      </p:to>
                                    </p:set>
                                    <p:animEffect transition="in" filter="fade">
                                      <p:cBhvr>
                                        <p:cTn id="17" dur="500"/>
                                        <p:tgtEl>
                                          <p:spTgt spid="1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3B505C51-A9C7-4923-94D4-997F3167F364}"/>
              </a:ext>
            </a:extLst>
          </p:cNvPr>
          <p:cNvSpPr>
            <a:spLocks noGrp="1"/>
          </p:cNvSpPr>
          <p:nvPr>
            <p:ph type="title"/>
          </p:nvPr>
        </p:nvSpPr>
        <p:spPr/>
        <p:txBody>
          <a:bodyPr/>
          <a:lstStyle/>
          <a:p>
            <a:r>
              <a:rPr lang="en-US" dirty="0"/>
              <a:t>Data Processing</a:t>
            </a:r>
          </a:p>
        </p:txBody>
      </p:sp>
      <p:sp>
        <p:nvSpPr>
          <p:cNvPr id="18" name="Text Placeholder 17">
            <a:extLst>
              <a:ext uri="{FF2B5EF4-FFF2-40B4-BE49-F238E27FC236}">
                <a16:creationId xmlns:a16="http://schemas.microsoft.com/office/drawing/2014/main" id="{01382576-8F0B-467E-B5A2-3874AB6E894D}"/>
              </a:ext>
            </a:extLst>
          </p:cNvPr>
          <p:cNvSpPr>
            <a:spLocks noGrp="1"/>
          </p:cNvSpPr>
          <p:nvPr>
            <p:ph type="body" sz="quarter" idx="14"/>
          </p:nvPr>
        </p:nvSpPr>
        <p:spPr/>
        <p:txBody>
          <a:bodyPr/>
          <a:lstStyle/>
          <a:p>
            <a:pPr algn="ctr"/>
            <a:r>
              <a:rPr lang="en-US" dirty="0"/>
              <a:t>Data Cleaning</a:t>
            </a:r>
          </a:p>
        </p:txBody>
      </p:sp>
      <p:sp>
        <p:nvSpPr>
          <p:cNvPr id="19" name="Text Placeholder 18">
            <a:extLst>
              <a:ext uri="{FF2B5EF4-FFF2-40B4-BE49-F238E27FC236}">
                <a16:creationId xmlns:a16="http://schemas.microsoft.com/office/drawing/2014/main" id="{23430A76-7C4A-446B-B5ED-F9B3B9B5C0E2}"/>
              </a:ext>
            </a:extLst>
          </p:cNvPr>
          <p:cNvSpPr>
            <a:spLocks noGrp="1"/>
          </p:cNvSpPr>
          <p:nvPr>
            <p:ph type="body" sz="quarter" idx="19"/>
          </p:nvPr>
        </p:nvSpPr>
        <p:spPr/>
        <p:txBody>
          <a:bodyPr/>
          <a:lstStyle/>
          <a:p>
            <a:pPr algn="ctr"/>
            <a:r>
              <a:rPr lang="en-US" dirty="0"/>
              <a:t>Data Modeling </a:t>
            </a:r>
          </a:p>
        </p:txBody>
      </p:sp>
      <p:pic>
        <p:nvPicPr>
          <p:cNvPr id="24" name="Content Placeholder 23">
            <a:extLst>
              <a:ext uri="{FF2B5EF4-FFF2-40B4-BE49-F238E27FC236}">
                <a16:creationId xmlns:a16="http://schemas.microsoft.com/office/drawing/2014/main" id="{1E69D4D0-4632-401B-A37F-A4146E7ED810}"/>
              </a:ext>
            </a:extLst>
          </p:cNvPr>
          <p:cNvPicPr>
            <a:picLocks noGrp="1" noChangeAspect="1"/>
          </p:cNvPicPr>
          <p:nvPr>
            <p:ph sz="half" idx="20"/>
          </p:nvPr>
        </p:nvPicPr>
        <p:blipFill>
          <a:blip r:embed="rId2"/>
          <a:stretch>
            <a:fillRect/>
          </a:stretch>
        </p:blipFill>
        <p:spPr>
          <a:xfrm>
            <a:off x="6834816" y="2807209"/>
            <a:ext cx="4140532" cy="3059684"/>
          </a:xfrm>
        </p:spPr>
      </p:pic>
      <p:sp>
        <p:nvSpPr>
          <p:cNvPr id="22" name="Content Placeholder 21">
            <a:extLst>
              <a:ext uri="{FF2B5EF4-FFF2-40B4-BE49-F238E27FC236}">
                <a16:creationId xmlns:a16="http://schemas.microsoft.com/office/drawing/2014/main" id="{B8D54B2A-B657-4DB5-95F6-2E4938138CC4}"/>
              </a:ext>
            </a:extLst>
          </p:cNvPr>
          <p:cNvSpPr>
            <a:spLocks noGrp="1"/>
          </p:cNvSpPr>
          <p:nvPr>
            <p:ph sz="half" idx="2"/>
          </p:nvPr>
        </p:nvSpPr>
        <p:spPr/>
        <p:txBody>
          <a:bodyPr/>
          <a:lstStyle/>
          <a:p>
            <a:pPr marL="285750" indent="-285750">
              <a:buFont typeface="Wingdings" panose="05000000000000000000" pitchFamily="2" charset="2"/>
              <a:buChar char="q"/>
            </a:pPr>
            <a:r>
              <a:rPr lang="en-US" dirty="0"/>
              <a:t>We applied cleansing processes to the raw data to ensure data quality, accuracy and consistency.</a:t>
            </a:r>
          </a:p>
          <a:p>
            <a:pPr marL="285750" indent="-285750">
              <a:buFont typeface="Wingdings" panose="05000000000000000000" pitchFamily="2" charset="2"/>
              <a:buChar char="q"/>
            </a:pPr>
            <a:r>
              <a:rPr lang="en-US" dirty="0"/>
              <a:t>These processes includes:</a:t>
            </a:r>
          </a:p>
          <a:p>
            <a:pPr marL="560070" lvl="1" indent="-285750">
              <a:buFont typeface="Wingdings" panose="05000000000000000000" pitchFamily="2" charset="2"/>
              <a:buChar char="§"/>
            </a:pPr>
            <a:r>
              <a:rPr lang="en-US" dirty="0"/>
              <a:t>Changing all columns data type to its appropriate type.</a:t>
            </a:r>
          </a:p>
          <a:p>
            <a:pPr marL="560070" lvl="1" indent="-285750">
              <a:buFont typeface="Wingdings" panose="05000000000000000000" pitchFamily="2" charset="2"/>
              <a:buChar char="§"/>
            </a:pPr>
            <a:r>
              <a:rPr lang="en-US" dirty="0"/>
              <a:t>Removed any duplicated rows.</a:t>
            </a:r>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r>
              <a:rPr lang="en-US" dirty="0"/>
              <a:t>One of the problems that we faced in the data is the date format which we fixed so we can start our Analysis. </a:t>
            </a:r>
          </a:p>
          <a:p>
            <a:pPr lvl="1" indent="0">
              <a:buNone/>
            </a:pPr>
            <a:endParaRPr lang="en-US" dirty="0"/>
          </a:p>
          <a:p>
            <a:endParaRPr lang="en-US" dirty="0"/>
          </a:p>
          <a:p>
            <a:endParaRPr lang="en-US" dirty="0"/>
          </a:p>
          <a:p>
            <a:endParaRPr lang="en-US" dirty="0"/>
          </a:p>
        </p:txBody>
      </p:sp>
      <p:pic>
        <p:nvPicPr>
          <p:cNvPr id="26" name="Picture 25">
            <a:extLst>
              <a:ext uri="{FF2B5EF4-FFF2-40B4-BE49-F238E27FC236}">
                <a16:creationId xmlns:a16="http://schemas.microsoft.com/office/drawing/2014/main" id="{561EEF05-4EF2-434C-BE7D-D8ABC60B26BA}"/>
              </a:ext>
            </a:extLst>
          </p:cNvPr>
          <p:cNvPicPr>
            <a:picLocks noChangeAspect="1"/>
          </p:cNvPicPr>
          <p:nvPr/>
        </p:nvPicPr>
        <p:blipFill>
          <a:blip r:embed="rId3"/>
          <a:stretch>
            <a:fillRect/>
          </a:stretch>
        </p:blipFill>
        <p:spPr>
          <a:xfrm>
            <a:off x="1216652" y="5305546"/>
            <a:ext cx="1533739" cy="438211"/>
          </a:xfrm>
          <a:prstGeom prst="rect">
            <a:avLst/>
          </a:prstGeom>
        </p:spPr>
      </p:pic>
      <p:pic>
        <p:nvPicPr>
          <p:cNvPr id="28" name="Picture 27">
            <a:extLst>
              <a:ext uri="{FF2B5EF4-FFF2-40B4-BE49-F238E27FC236}">
                <a16:creationId xmlns:a16="http://schemas.microsoft.com/office/drawing/2014/main" id="{17D4B00A-A81E-405F-88D5-F68FCB5716F3}"/>
              </a:ext>
            </a:extLst>
          </p:cNvPr>
          <p:cNvPicPr>
            <a:picLocks noChangeAspect="1"/>
          </p:cNvPicPr>
          <p:nvPr/>
        </p:nvPicPr>
        <p:blipFill>
          <a:blip r:embed="rId4"/>
          <a:stretch>
            <a:fillRect/>
          </a:stretch>
        </p:blipFill>
        <p:spPr>
          <a:xfrm>
            <a:off x="3735284" y="5305546"/>
            <a:ext cx="1552792" cy="409632"/>
          </a:xfrm>
          <a:prstGeom prst="rect">
            <a:avLst/>
          </a:prstGeom>
        </p:spPr>
      </p:pic>
      <p:sp>
        <p:nvSpPr>
          <p:cNvPr id="32" name="Arrow: Right 31">
            <a:extLst>
              <a:ext uri="{FF2B5EF4-FFF2-40B4-BE49-F238E27FC236}">
                <a16:creationId xmlns:a16="http://schemas.microsoft.com/office/drawing/2014/main" id="{64612816-BD3D-4C42-A40B-65F2614CA97C}"/>
              </a:ext>
            </a:extLst>
          </p:cNvPr>
          <p:cNvSpPr/>
          <p:nvPr/>
        </p:nvSpPr>
        <p:spPr>
          <a:xfrm>
            <a:off x="3017661" y="5374215"/>
            <a:ext cx="450352" cy="272294"/>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ln w="0"/>
              <a:gradFill>
                <a:gsLst>
                  <a:gs pos="21000">
                    <a:srgbClr val="53575C"/>
                  </a:gs>
                  <a:gs pos="88000">
                    <a:srgbClr val="C5C7CA"/>
                  </a:gs>
                </a:gsLst>
                <a:lin ang="5400000"/>
              </a:gradFill>
            </a:endParaRPr>
          </a:p>
        </p:txBody>
      </p:sp>
      <p:sp>
        <p:nvSpPr>
          <p:cNvPr id="33" name="Slide Number Placeholder 3">
            <a:extLst>
              <a:ext uri="{FF2B5EF4-FFF2-40B4-BE49-F238E27FC236}">
                <a16:creationId xmlns:a16="http://schemas.microsoft.com/office/drawing/2014/main" id="{E7FA8E8E-631F-4E83-9F12-37509C6388F9}"/>
              </a:ext>
            </a:extLst>
          </p:cNvPr>
          <p:cNvSpPr>
            <a:spLocks noGrp="1"/>
          </p:cNvSpPr>
          <p:nvPr>
            <p:ph type="sldNum" sz="quarter" idx="12"/>
          </p:nvPr>
        </p:nvSpPr>
        <p:spPr>
          <a:xfrm>
            <a:off x="838200" y="6400904"/>
            <a:ext cx="365760" cy="246888"/>
          </a:xfrm>
        </p:spPr>
        <p:txBody>
          <a:bodyPr/>
          <a:lstStyle/>
          <a:p>
            <a:fld id="{8D0AFDD5-844D-364D-8AEC-50CF4D36D55D}" type="slidenum">
              <a:rPr lang="en-US" smtClean="0"/>
              <a:pPr/>
              <a:t>5</a:t>
            </a:fld>
            <a:endParaRPr lang="en-US" dirty="0"/>
          </a:p>
        </p:txBody>
      </p:sp>
      <p:sp>
        <p:nvSpPr>
          <p:cNvPr id="34" name="Footer Placeholder 2">
            <a:extLst>
              <a:ext uri="{FF2B5EF4-FFF2-40B4-BE49-F238E27FC236}">
                <a16:creationId xmlns:a16="http://schemas.microsoft.com/office/drawing/2014/main" id="{14876B11-644B-4077-A2C5-68300E8A7685}"/>
              </a:ext>
            </a:extLst>
          </p:cNvPr>
          <p:cNvSpPr>
            <a:spLocks noGrp="1"/>
          </p:cNvSpPr>
          <p:nvPr>
            <p:ph type="ftr" sz="quarter" idx="11"/>
          </p:nvPr>
        </p:nvSpPr>
        <p:spPr>
          <a:xfrm>
            <a:off x="5364480" y="6400904"/>
            <a:ext cx="1463040" cy="246888"/>
          </a:xfrm>
        </p:spPr>
        <p:txBody>
          <a:bodyPr/>
          <a:lstStyle/>
          <a:p>
            <a:r>
              <a:rPr lang="en-US" dirty="0"/>
              <a:t>Supply Chain</a:t>
            </a:r>
          </a:p>
        </p:txBody>
      </p:sp>
      <p:sp>
        <p:nvSpPr>
          <p:cNvPr id="35" name="Date Placeholder 1">
            <a:extLst>
              <a:ext uri="{FF2B5EF4-FFF2-40B4-BE49-F238E27FC236}">
                <a16:creationId xmlns:a16="http://schemas.microsoft.com/office/drawing/2014/main" id="{A9FD04EE-9EEC-46C4-9E38-D35854C8FAE7}"/>
              </a:ext>
            </a:extLst>
          </p:cNvPr>
          <p:cNvSpPr>
            <a:spLocks noGrp="1"/>
          </p:cNvSpPr>
          <p:nvPr>
            <p:ph type="dt" sz="half" idx="10"/>
          </p:nvPr>
        </p:nvSpPr>
        <p:spPr>
          <a:xfrm>
            <a:off x="10629145" y="6400904"/>
            <a:ext cx="640080" cy="246888"/>
          </a:xfrm>
        </p:spPr>
        <p:txBody>
          <a:bodyPr/>
          <a:lstStyle/>
          <a:p>
            <a:r>
              <a:rPr lang="en-US" dirty="0"/>
              <a:t>2024</a:t>
            </a:r>
          </a:p>
        </p:txBody>
      </p:sp>
    </p:spTree>
    <p:extLst>
      <p:ext uri="{BB962C8B-B14F-4D97-AF65-F5344CB8AC3E}">
        <p14:creationId xmlns:p14="http://schemas.microsoft.com/office/powerpoint/2010/main" val="527170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animEffect transition="in" filter="fade">
                                      <p:cBhvr>
                                        <p:cTn id="7" dur="500"/>
                                        <p:tgtEl>
                                          <p:spTgt spid="1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2">
                                            <p:txEl>
                                              <p:pRg st="0" end="0"/>
                                            </p:txEl>
                                          </p:spTgt>
                                        </p:tgtEl>
                                        <p:attrNameLst>
                                          <p:attrName>style.visibility</p:attrName>
                                        </p:attrNameLst>
                                      </p:cBhvr>
                                      <p:to>
                                        <p:strVal val="visible"/>
                                      </p:to>
                                    </p:set>
                                    <p:animEffect transition="in" filter="fade">
                                      <p:cBhvr>
                                        <p:cTn id="12" dur="500"/>
                                        <p:tgtEl>
                                          <p:spTgt spid="22">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2">
                                            <p:txEl>
                                              <p:pRg st="1" end="1"/>
                                            </p:txEl>
                                          </p:spTgt>
                                        </p:tgtEl>
                                        <p:attrNameLst>
                                          <p:attrName>style.visibility</p:attrName>
                                        </p:attrNameLst>
                                      </p:cBhvr>
                                      <p:to>
                                        <p:strVal val="visible"/>
                                      </p:to>
                                    </p:set>
                                    <p:animEffect transition="in" filter="fade">
                                      <p:cBhvr>
                                        <p:cTn id="17" dur="500"/>
                                        <p:tgtEl>
                                          <p:spTgt spid="22">
                                            <p:txEl>
                                              <p:pRg st="1" end="1"/>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22">
                                            <p:txEl>
                                              <p:pRg st="2" end="2"/>
                                            </p:txEl>
                                          </p:spTgt>
                                        </p:tgtEl>
                                        <p:attrNameLst>
                                          <p:attrName>style.visibility</p:attrName>
                                        </p:attrNameLst>
                                      </p:cBhvr>
                                      <p:to>
                                        <p:strVal val="visible"/>
                                      </p:to>
                                    </p:set>
                                    <p:animEffect transition="in" filter="fade">
                                      <p:cBhvr>
                                        <p:cTn id="20" dur="500"/>
                                        <p:tgtEl>
                                          <p:spTgt spid="22">
                                            <p:txEl>
                                              <p:pRg st="2" end="2"/>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22">
                                            <p:txEl>
                                              <p:pRg st="3" end="3"/>
                                            </p:txEl>
                                          </p:spTgt>
                                        </p:tgtEl>
                                        <p:attrNameLst>
                                          <p:attrName>style.visibility</p:attrName>
                                        </p:attrNameLst>
                                      </p:cBhvr>
                                      <p:to>
                                        <p:strVal val="visible"/>
                                      </p:to>
                                    </p:set>
                                    <p:animEffect transition="in" filter="fade">
                                      <p:cBhvr>
                                        <p:cTn id="23" dur="500"/>
                                        <p:tgtEl>
                                          <p:spTgt spid="22">
                                            <p:txEl>
                                              <p:pRg st="3" end="3"/>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2">
                                            <p:txEl>
                                              <p:pRg st="5" end="5"/>
                                            </p:txEl>
                                          </p:spTgt>
                                        </p:tgtEl>
                                        <p:attrNameLst>
                                          <p:attrName>style.visibility</p:attrName>
                                        </p:attrNameLst>
                                      </p:cBhvr>
                                      <p:to>
                                        <p:strVal val="visible"/>
                                      </p:to>
                                    </p:set>
                                    <p:animEffect transition="in" filter="fade">
                                      <p:cBhvr>
                                        <p:cTn id="28" dur="500"/>
                                        <p:tgtEl>
                                          <p:spTgt spid="22">
                                            <p:txEl>
                                              <p:pRg st="5" end="5"/>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26"/>
                                        </p:tgtEl>
                                        <p:attrNameLst>
                                          <p:attrName>style.visibility</p:attrName>
                                        </p:attrNameLst>
                                      </p:cBhvr>
                                      <p:to>
                                        <p:strVal val="visible"/>
                                      </p:to>
                                    </p:set>
                                    <p:animEffect transition="in" filter="fade">
                                      <p:cBhvr>
                                        <p:cTn id="33" dur="500"/>
                                        <p:tgtEl>
                                          <p:spTgt spid="26"/>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2"/>
                                        </p:tgtEl>
                                        <p:attrNameLst>
                                          <p:attrName>style.visibility</p:attrName>
                                        </p:attrNameLst>
                                      </p:cBhvr>
                                      <p:to>
                                        <p:strVal val="visible"/>
                                      </p:to>
                                    </p:set>
                                    <p:animEffect transition="in" filter="fade">
                                      <p:cBhvr>
                                        <p:cTn id="36" dur="500"/>
                                        <p:tgtEl>
                                          <p:spTgt spid="32"/>
                                        </p:tgtEl>
                                      </p:cBhvr>
                                    </p:animEffect>
                                  </p:childTnLst>
                                </p:cTn>
                              </p:par>
                              <p:par>
                                <p:cTn id="37" presetID="10" presetClass="entr" presetSubtype="0" fill="hold" nodeType="withEffect">
                                  <p:stCondLst>
                                    <p:cond delay="0"/>
                                  </p:stCondLst>
                                  <p:childTnLst>
                                    <p:set>
                                      <p:cBhvr>
                                        <p:cTn id="38" dur="1" fill="hold">
                                          <p:stCondLst>
                                            <p:cond delay="0"/>
                                          </p:stCondLst>
                                        </p:cTn>
                                        <p:tgtEl>
                                          <p:spTgt spid="28"/>
                                        </p:tgtEl>
                                        <p:attrNameLst>
                                          <p:attrName>style.visibility</p:attrName>
                                        </p:attrNameLst>
                                      </p:cBhvr>
                                      <p:to>
                                        <p:strVal val="visible"/>
                                      </p:to>
                                    </p:set>
                                    <p:animEffect transition="in" filter="fade">
                                      <p:cBhvr>
                                        <p:cTn id="39" dur="500"/>
                                        <p:tgtEl>
                                          <p:spTgt spid="28"/>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19">
                                            <p:txEl>
                                              <p:pRg st="0" end="0"/>
                                            </p:txEl>
                                          </p:spTgt>
                                        </p:tgtEl>
                                        <p:attrNameLst>
                                          <p:attrName>style.visibility</p:attrName>
                                        </p:attrNameLst>
                                      </p:cBhvr>
                                      <p:to>
                                        <p:strVal val="visible"/>
                                      </p:to>
                                    </p:set>
                                    <p:animEffect transition="in" filter="fade">
                                      <p:cBhvr>
                                        <p:cTn id="44" dur="500"/>
                                        <p:tgtEl>
                                          <p:spTgt spid="19">
                                            <p:txEl>
                                              <p:pRg st="0" end="0"/>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21" presetClass="entr" presetSubtype="1" fill="hold" nodeType="clickEffect">
                                  <p:stCondLst>
                                    <p:cond delay="0"/>
                                  </p:stCondLst>
                                  <p:childTnLst>
                                    <p:set>
                                      <p:cBhvr>
                                        <p:cTn id="48" dur="1" fill="hold">
                                          <p:stCondLst>
                                            <p:cond delay="0"/>
                                          </p:stCondLst>
                                        </p:cTn>
                                        <p:tgtEl>
                                          <p:spTgt spid="24"/>
                                        </p:tgtEl>
                                        <p:attrNameLst>
                                          <p:attrName>style.visibility</p:attrName>
                                        </p:attrNameLst>
                                      </p:cBhvr>
                                      <p:to>
                                        <p:strVal val="visible"/>
                                      </p:to>
                                    </p:set>
                                    <p:animEffect transition="in" filter="wheel(1)">
                                      <p:cBhvr>
                                        <p:cTn id="49" dur="20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EB3FEC-AA20-40AC-B4C8-8101BA205970}"/>
              </a:ext>
            </a:extLst>
          </p:cNvPr>
          <p:cNvSpPr>
            <a:spLocks noGrp="1"/>
          </p:cNvSpPr>
          <p:nvPr>
            <p:ph type="title"/>
          </p:nvPr>
        </p:nvSpPr>
        <p:spPr/>
        <p:txBody>
          <a:bodyPr/>
          <a:lstStyle/>
          <a:p>
            <a:pPr algn="ctr"/>
            <a:r>
              <a:rPr lang="en-US" dirty="0"/>
              <a:t>Analysis Summary </a:t>
            </a:r>
          </a:p>
        </p:txBody>
      </p:sp>
      <p:sp>
        <p:nvSpPr>
          <p:cNvPr id="3" name="Text Placeholder 2">
            <a:extLst>
              <a:ext uri="{FF2B5EF4-FFF2-40B4-BE49-F238E27FC236}">
                <a16:creationId xmlns:a16="http://schemas.microsoft.com/office/drawing/2014/main" id="{D636E161-332B-49EA-A168-16B4C5213186}"/>
              </a:ext>
            </a:extLst>
          </p:cNvPr>
          <p:cNvSpPr>
            <a:spLocks noGrp="1"/>
          </p:cNvSpPr>
          <p:nvPr>
            <p:ph type="body" sz="quarter" idx="15"/>
          </p:nvPr>
        </p:nvSpPr>
        <p:spPr/>
        <p:txBody>
          <a:bodyPr/>
          <a:lstStyle/>
          <a:p>
            <a:endParaRPr lang="en-US"/>
          </a:p>
        </p:txBody>
      </p:sp>
      <p:sp>
        <p:nvSpPr>
          <p:cNvPr id="5" name="Text Placeholder 4">
            <a:extLst>
              <a:ext uri="{FF2B5EF4-FFF2-40B4-BE49-F238E27FC236}">
                <a16:creationId xmlns:a16="http://schemas.microsoft.com/office/drawing/2014/main" id="{8AAAC39E-898D-448F-85D9-14925268C42A}"/>
              </a:ext>
            </a:extLst>
          </p:cNvPr>
          <p:cNvSpPr>
            <a:spLocks noGrp="1"/>
          </p:cNvSpPr>
          <p:nvPr>
            <p:ph type="body" sz="quarter" idx="14"/>
          </p:nvPr>
        </p:nvSpPr>
        <p:spPr/>
        <p:txBody>
          <a:bodyPr/>
          <a:lstStyle/>
          <a:p>
            <a:endParaRPr lang="en-US"/>
          </a:p>
        </p:txBody>
      </p:sp>
      <p:sp>
        <p:nvSpPr>
          <p:cNvPr id="6" name="Date Placeholder 5">
            <a:extLst>
              <a:ext uri="{FF2B5EF4-FFF2-40B4-BE49-F238E27FC236}">
                <a16:creationId xmlns:a16="http://schemas.microsoft.com/office/drawing/2014/main" id="{6900DF41-3797-4DB5-A268-52E81ABD0387}"/>
              </a:ext>
            </a:extLst>
          </p:cNvPr>
          <p:cNvSpPr>
            <a:spLocks noGrp="1"/>
          </p:cNvSpPr>
          <p:nvPr>
            <p:ph type="dt" sz="half" idx="16"/>
          </p:nvPr>
        </p:nvSpPr>
        <p:spPr/>
        <p:txBody>
          <a:bodyPr/>
          <a:lstStyle/>
          <a:p>
            <a:r>
              <a:rPr lang="en-US" noProof="0"/>
              <a:t>20XX</a:t>
            </a:r>
          </a:p>
        </p:txBody>
      </p:sp>
      <p:sp>
        <p:nvSpPr>
          <p:cNvPr id="7" name="Footer Placeholder 6">
            <a:extLst>
              <a:ext uri="{FF2B5EF4-FFF2-40B4-BE49-F238E27FC236}">
                <a16:creationId xmlns:a16="http://schemas.microsoft.com/office/drawing/2014/main" id="{45A8607D-91A8-4EE5-882C-1A131F24DFC8}"/>
              </a:ext>
            </a:extLst>
          </p:cNvPr>
          <p:cNvSpPr>
            <a:spLocks noGrp="1"/>
          </p:cNvSpPr>
          <p:nvPr>
            <p:ph type="ftr" sz="quarter" idx="17"/>
          </p:nvPr>
        </p:nvSpPr>
        <p:spPr/>
        <p:txBody>
          <a:bodyPr/>
          <a:lstStyle/>
          <a:p>
            <a:r>
              <a:rPr lang="en-US" noProof="0"/>
              <a:t>Presentation title</a:t>
            </a:r>
          </a:p>
        </p:txBody>
      </p:sp>
      <p:sp>
        <p:nvSpPr>
          <p:cNvPr id="8" name="Slide Number Placeholder 7">
            <a:extLst>
              <a:ext uri="{FF2B5EF4-FFF2-40B4-BE49-F238E27FC236}">
                <a16:creationId xmlns:a16="http://schemas.microsoft.com/office/drawing/2014/main" id="{328B9412-4FE2-4DD8-AC33-8C4659D96BB6}"/>
              </a:ext>
            </a:extLst>
          </p:cNvPr>
          <p:cNvSpPr>
            <a:spLocks noGrp="1"/>
          </p:cNvSpPr>
          <p:nvPr>
            <p:ph type="sldNum" sz="quarter" idx="18"/>
          </p:nvPr>
        </p:nvSpPr>
        <p:spPr/>
        <p:txBody>
          <a:bodyPr/>
          <a:lstStyle/>
          <a:p>
            <a:fld id="{8D0AFDD5-844D-364D-8AEC-50CF4D36D55D}" type="slidenum">
              <a:rPr lang="en-US" noProof="0" smtClean="0"/>
              <a:pPr/>
              <a:t>6</a:t>
            </a:fld>
            <a:endParaRPr lang="en-US" noProof="0"/>
          </a:p>
        </p:txBody>
      </p:sp>
    </p:spTree>
    <p:extLst>
      <p:ext uri="{BB962C8B-B14F-4D97-AF65-F5344CB8AC3E}">
        <p14:creationId xmlns:p14="http://schemas.microsoft.com/office/powerpoint/2010/main" val="18500424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a:extLst>
              <a:ext uri="{FF2B5EF4-FFF2-40B4-BE49-F238E27FC236}">
                <a16:creationId xmlns:a16="http://schemas.microsoft.com/office/drawing/2014/main" id="{BF7B7F46-3A09-4B49-89FC-42647802FBBC}"/>
              </a:ext>
            </a:extLst>
          </p:cNvPr>
          <p:cNvSpPr>
            <a:spLocks noGrp="1"/>
          </p:cNvSpPr>
          <p:nvPr>
            <p:ph type="title"/>
          </p:nvPr>
        </p:nvSpPr>
        <p:spPr/>
        <p:txBody>
          <a:bodyPr/>
          <a:lstStyle/>
          <a:p>
            <a:r>
              <a:rPr lang="en-US" sz="5400" dirty="0"/>
              <a:t>Shipment Overview</a:t>
            </a:r>
          </a:p>
        </p:txBody>
      </p:sp>
      <p:pic>
        <p:nvPicPr>
          <p:cNvPr id="25" name="Content Placeholder 24">
            <a:extLst>
              <a:ext uri="{FF2B5EF4-FFF2-40B4-BE49-F238E27FC236}">
                <a16:creationId xmlns:a16="http://schemas.microsoft.com/office/drawing/2014/main" id="{90A4C087-FFE7-4871-8964-80C38EA3778D}"/>
              </a:ext>
            </a:extLst>
          </p:cNvPr>
          <p:cNvPicPr>
            <a:picLocks noGrp="1" noChangeAspect="1"/>
          </p:cNvPicPr>
          <p:nvPr>
            <p:ph idx="1"/>
          </p:nvPr>
        </p:nvPicPr>
        <p:blipFill>
          <a:blip r:embed="rId2"/>
          <a:srcRect/>
          <a:stretch/>
        </p:blipFill>
        <p:spPr>
          <a:xfrm>
            <a:off x="1797747" y="1546098"/>
            <a:ext cx="8216295" cy="4818888"/>
          </a:xfrm>
        </p:spPr>
      </p:pic>
      <p:sp>
        <p:nvSpPr>
          <p:cNvPr id="4" name="Slide Number Placeholder 3">
            <a:extLst>
              <a:ext uri="{FF2B5EF4-FFF2-40B4-BE49-F238E27FC236}">
                <a16:creationId xmlns:a16="http://schemas.microsoft.com/office/drawing/2014/main" id="{DDB899DE-9624-4AEB-A305-CB0C887FD536}"/>
              </a:ext>
            </a:extLst>
          </p:cNvPr>
          <p:cNvSpPr>
            <a:spLocks noGrp="1"/>
          </p:cNvSpPr>
          <p:nvPr>
            <p:ph type="sldNum" sz="quarter" idx="12"/>
          </p:nvPr>
        </p:nvSpPr>
        <p:spPr>
          <a:xfrm>
            <a:off x="838200" y="6400904"/>
            <a:ext cx="365760" cy="246888"/>
          </a:xfrm>
        </p:spPr>
        <p:txBody>
          <a:bodyPr/>
          <a:lstStyle/>
          <a:p>
            <a:fld id="{8D0AFDD5-844D-364D-8AEC-50CF4D36D55D}" type="slidenum">
              <a:rPr lang="en-US" smtClean="0"/>
              <a:pPr/>
              <a:t>7</a:t>
            </a:fld>
            <a:endParaRPr lang="en-US" dirty="0"/>
          </a:p>
        </p:txBody>
      </p:sp>
      <p:sp>
        <p:nvSpPr>
          <p:cNvPr id="5" name="Footer Placeholder 2">
            <a:extLst>
              <a:ext uri="{FF2B5EF4-FFF2-40B4-BE49-F238E27FC236}">
                <a16:creationId xmlns:a16="http://schemas.microsoft.com/office/drawing/2014/main" id="{57784A76-8505-46AF-AC35-27A8DF50A6D2}"/>
              </a:ext>
            </a:extLst>
          </p:cNvPr>
          <p:cNvSpPr>
            <a:spLocks noGrp="1"/>
          </p:cNvSpPr>
          <p:nvPr>
            <p:ph type="ftr" sz="quarter" idx="11"/>
          </p:nvPr>
        </p:nvSpPr>
        <p:spPr>
          <a:xfrm>
            <a:off x="5364480" y="6400904"/>
            <a:ext cx="1463040" cy="246888"/>
          </a:xfrm>
        </p:spPr>
        <p:txBody>
          <a:bodyPr/>
          <a:lstStyle/>
          <a:p>
            <a:r>
              <a:rPr lang="en-US" dirty="0"/>
              <a:t>Supply Chain</a:t>
            </a:r>
          </a:p>
        </p:txBody>
      </p:sp>
      <p:sp>
        <p:nvSpPr>
          <p:cNvPr id="6" name="Date Placeholder 1">
            <a:extLst>
              <a:ext uri="{FF2B5EF4-FFF2-40B4-BE49-F238E27FC236}">
                <a16:creationId xmlns:a16="http://schemas.microsoft.com/office/drawing/2014/main" id="{B7F90FF8-9174-4AD3-BBB7-2FEEC18F14E3}"/>
              </a:ext>
            </a:extLst>
          </p:cNvPr>
          <p:cNvSpPr>
            <a:spLocks noGrp="1"/>
          </p:cNvSpPr>
          <p:nvPr>
            <p:ph type="dt" sz="half" idx="10"/>
          </p:nvPr>
        </p:nvSpPr>
        <p:spPr>
          <a:xfrm>
            <a:off x="10629145" y="6400904"/>
            <a:ext cx="640080" cy="246888"/>
          </a:xfrm>
        </p:spPr>
        <p:txBody>
          <a:bodyPr/>
          <a:lstStyle/>
          <a:p>
            <a:r>
              <a:rPr lang="en-US" dirty="0"/>
              <a:t>2024</a:t>
            </a:r>
          </a:p>
        </p:txBody>
      </p:sp>
    </p:spTree>
    <p:extLst>
      <p:ext uri="{BB962C8B-B14F-4D97-AF65-F5344CB8AC3E}">
        <p14:creationId xmlns:p14="http://schemas.microsoft.com/office/powerpoint/2010/main" val="2732924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barn(inVertical)">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a:extLst>
              <a:ext uri="{FF2B5EF4-FFF2-40B4-BE49-F238E27FC236}">
                <a16:creationId xmlns:a16="http://schemas.microsoft.com/office/drawing/2014/main" id="{BF7B7F46-3A09-4B49-89FC-42647802FBBC}"/>
              </a:ext>
            </a:extLst>
          </p:cNvPr>
          <p:cNvSpPr>
            <a:spLocks noGrp="1"/>
          </p:cNvSpPr>
          <p:nvPr>
            <p:ph type="title"/>
          </p:nvPr>
        </p:nvSpPr>
        <p:spPr/>
        <p:txBody>
          <a:bodyPr/>
          <a:lstStyle/>
          <a:p>
            <a:r>
              <a:rPr lang="en-US" sz="5400" dirty="0"/>
              <a:t>Customer Overview</a:t>
            </a:r>
          </a:p>
        </p:txBody>
      </p:sp>
      <p:pic>
        <p:nvPicPr>
          <p:cNvPr id="7" name="Content Placeholder 24">
            <a:extLst>
              <a:ext uri="{FF2B5EF4-FFF2-40B4-BE49-F238E27FC236}">
                <a16:creationId xmlns:a16="http://schemas.microsoft.com/office/drawing/2014/main" id="{D7150315-1A96-45F1-BBA8-3DA8F304C933}"/>
              </a:ext>
            </a:extLst>
          </p:cNvPr>
          <p:cNvPicPr>
            <a:picLocks noGrp="1" noChangeAspect="1"/>
          </p:cNvPicPr>
          <p:nvPr>
            <p:ph idx="1"/>
          </p:nvPr>
        </p:nvPicPr>
        <p:blipFill>
          <a:blip r:embed="rId2"/>
          <a:srcRect/>
          <a:stretch/>
        </p:blipFill>
        <p:spPr>
          <a:xfrm>
            <a:off x="1805716" y="1527048"/>
            <a:ext cx="8200357" cy="4818888"/>
          </a:xfrm>
        </p:spPr>
      </p:pic>
      <p:sp>
        <p:nvSpPr>
          <p:cNvPr id="4" name="Slide Number Placeholder 3">
            <a:extLst>
              <a:ext uri="{FF2B5EF4-FFF2-40B4-BE49-F238E27FC236}">
                <a16:creationId xmlns:a16="http://schemas.microsoft.com/office/drawing/2014/main" id="{33DD714B-CC4F-4370-86DC-EA5AB5ED48BD}"/>
              </a:ext>
            </a:extLst>
          </p:cNvPr>
          <p:cNvSpPr>
            <a:spLocks noGrp="1"/>
          </p:cNvSpPr>
          <p:nvPr>
            <p:ph type="sldNum" sz="quarter" idx="12"/>
          </p:nvPr>
        </p:nvSpPr>
        <p:spPr>
          <a:xfrm>
            <a:off x="838200" y="6400904"/>
            <a:ext cx="365760" cy="246888"/>
          </a:xfrm>
        </p:spPr>
        <p:txBody>
          <a:bodyPr/>
          <a:lstStyle/>
          <a:p>
            <a:fld id="{8D0AFDD5-844D-364D-8AEC-50CF4D36D55D}" type="slidenum">
              <a:rPr lang="en-US" smtClean="0"/>
              <a:pPr/>
              <a:t>8</a:t>
            </a:fld>
            <a:endParaRPr lang="en-US" dirty="0"/>
          </a:p>
        </p:txBody>
      </p:sp>
      <p:sp>
        <p:nvSpPr>
          <p:cNvPr id="5" name="Footer Placeholder 2">
            <a:extLst>
              <a:ext uri="{FF2B5EF4-FFF2-40B4-BE49-F238E27FC236}">
                <a16:creationId xmlns:a16="http://schemas.microsoft.com/office/drawing/2014/main" id="{691DCD2C-70A6-427D-82E4-39DE5E427FD6}"/>
              </a:ext>
            </a:extLst>
          </p:cNvPr>
          <p:cNvSpPr>
            <a:spLocks noGrp="1"/>
          </p:cNvSpPr>
          <p:nvPr>
            <p:ph type="ftr" sz="quarter" idx="11"/>
          </p:nvPr>
        </p:nvSpPr>
        <p:spPr>
          <a:xfrm>
            <a:off x="5364480" y="6400904"/>
            <a:ext cx="1463040" cy="246888"/>
          </a:xfrm>
        </p:spPr>
        <p:txBody>
          <a:bodyPr/>
          <a:lstStyle/>
          <a:p>
            <a:r>
              <a:rPr lang="en-US" dirty="0"/>
              <a:t>Supply Chain</a:t>
            </a:r>
          </a:p>
        </p:txBody>
      </p:sp>
      <p:sp>
        <p:nvSpPr>
          <p:cNvPr id="6" name="Date Placeholder 1">
            <a:extLst>
              <a:ext uri="{FF2B5EF4-FFF2-40B4-BE49-F238E27FC236}">
                <a16:creationId xmlns:a16="http://schemas.microsoft.com/office/drawing/2014/main" id="{04030232-DF92-4DE8-93E9-2852808DE405}"/>
              </a:ext>
            </a:extLst>
          </p:cNvPr>
          <p:cNvSpPr>
            <a:spLocks noGrp="1"/>
          </p:cNvSpPr>
          <p:nvPr>
            <p:ph type="dt" sz="half" idx="10"/>
          </p:nvPr>
        </p:nvSpPr>
        <p:spPr>
          <a:xfrm>
            <a:off x="10629145" y="6400904"/>
            <a:ext cx="640080" cy="246888"/>
          </a:xfrm>
        </p:spPr>
        <p:txBody>
          <a:bodyPr/>
          <a:lstStyle/>
          <a:p>
            <a:r>
              <a:rPr lang="en-US" dirty="0"/>
              <a:t>2024</a:t>
            </a:r>
          </a:p>
        </p:txBody>
      </p:sp>
    </p:spTree>
    <p:extLst>
      <p:ext uri="{BB962C8B-B14F-4D97-AF65-F5344CB8AC3E}">
        <p14:creationId xmlns:p14="http://schemas.microsoft.com/office/powerpoint/2010/main" val="2741398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135DEC17-7793-A28F-6420-878EDB94ED9C}"/>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Shipment Performance</a:t>
            </a:r>
          </a:p>
        </p:txBody>
      </p:sp>
      <p:sp>
        <p:nvSpPr>
          <p:cNvPr id="4" name="Slide Number Placeholder 3">
            <a:extLst>
              <a:ext uri="{FF2B5EF4-FFF2-40B4-BE49-F238E27FC236}">
                <a16:creationId xmlns:a16="http://schemas.microsoft.com/office/drawing/2014/main" id="{D365AE64-060D-5DA2-F1C8-F32CD8298C8D}"/>
              </a:ext>
            </a:extLst>
          </p:cNvPr>
          <p:cNvSpPr>
            <a:spLocks noGrp="1"/>
          </p:cNvSpPr>
          <p:nvPr>
            <p:ph type="sldNum" sz="quarter" idx="12"/>
          </p:nvPr>
        </p:nvSpPr>
        <p:spPr/>
        <p:txBody>
          <a:bodyPr/>
          <a:lstStyle/>
          <a:p>
            <a:fld id="{8D0AFDD5-844D-364D-8AEC-50CF4D36D55D}" type="slidenum">
              <a:rPr lang="en-US" smtClean="0"/>
              <a:pPr/>
              <a:t>9</a:t>
            </a:fld>
            <a:endParaRPr lang="en-US" dirty="0"/>
          </a:p>
        </p:txBody>
      </p:sp>
      <p:sp>
        <p:nvSpPr>
          <p:cNvPr id="3" name="Footer Placeholder 2">
            <a:extLst>
              <a:ext uri="{FF2B5EF4-FFF2-40B4-BE49-F238E27FC236}">
                <a16:creationId xmlns:a16="http://schemas.microsoft.com/office/drawing/2014/main" id="{B334037D-4CE3-17DC-7A2A-64E8120A9B43}"/>
              </a:ext>
            </a:extLst>
          </p:cNvPr>
          <p:cNvSpPr>
            <a:spLocks noGrp="1"/>
          </p:cNvSpPr>
          <p:nvPr>
            <p:ph type="ftr" sz="quarter" idx="11"/>
          </p:nvPr>
        </p:nvSpPr>
        <p:spPr/>
        <p:txBody>
          <a:bodyPr/>
          <a:lstStyle/>
          <a:p>
            <a:r>
              <a:rPr lang="en-US" dirty="0"/>
              <a:t>Supply Chain</a:t>
            </a:r>
          </a:p>
        </p:txBody>
      </p:sp>
      <p:sp>
        <p:nvSpPr>
          <p:cNvPr id="2" name="Date Placeholder 1">
            <a:extLst>
              <a:ext uri="{FF2B5EF4-FFF2-40B4-BE49-F238E27FC236}">
                <a16:creationId xmlns:a16="http://schemas.microsoft.com/office/drawing/2014/main" id="{6E47F9DE-790E-73FB-5997-D28667522E25}"/>
              </a:ext>
            </a:extLst>
          </p:cNvPr>
          <p:cNvSpPr>
            <a:spLocks noGrp="1"/>
          </p:cNvSpPr>
          <p:nvPr>
            <p:ph type="dt" sz="half" idx="10"/>
          </p:nvPr>
        </p:nvSpPr>
        <p:spPr/>
        <p:txBody>
          <a:bodyPr/>
          <a:lstStyle/>
          <a:p>
            <a:r>
              <a:rPr lang="en-US" dirty="0"/>
              <a:t>2024</a:t>
            </a:r>
          </a:p>
        </p:txBody>
      </p:sp>
      <p:sp>
        <p:nvSpPr>
          <p:cNvPr id="10" name="TextBox 9">
            <a:extLst>
              <a:ext uri="{FF2B5EF4-FFF2-40B4-BE49-F238E27FC236}">
                <a16:creationId xmlns:a16="http://schemas.microsoft.com/office/drawing/2014/main" id="{AAF5FCCA-BBAB-47E5-9133-500CF0061022}"/>
              </a:ext>
            </a:extLst>
          </p:cNvPr>
          <p:cNvSpPr txBox="1"/>
          <p:nvPr/>
        </p:nvSpPr>
        <p:spPr>
          <a:xfrm>
            <a:off x="248412" y="2402767"/>
            <a:ext cx="5116068" cy="2585323"/>
          </a:xfrm>
          <a:prstGeom prst="rect">
            <a:avLst/>
          </a:prstGeom>
          <a:noFill/>
        </p:spPr>
        <p:txBody>
          <a:bodyPr wrap="square" rtlCol="0">
            <a:spAutoFit/>
          </a:bodyPr>
          <a:lstStyle/>
          <a:p>
            <a:pPr marL="285750" indent="-285750">
              <a:buFont typeface="Arial" panose="020B0604020202020204" pitchFamily="34" charset="0"/>
              <a:buChar char="•"/>
            </a:pPr>
            <a:r>
              <a:rPr lang="en-US" dirty="0"/>
              <a:t>Big difference in Avg. shipment delays in Jan compared to the rest of the year with the lowest number in Dec .</a:t>
            </a:r>
          </a:p>
          <a:p>
            <a:pPr marL="285750" indent="-285750">
              <a:buFont typeface="Arial" panose="020B0604020202020204" pitchFamily="34" charset="0"/>
              <a:buChar char="•"/>
            </a:pPr>
            <a:endParaRPr lang="en-US" dirty="0"/>
          </a:p>
          <a:p>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This may be caused by the large number of total orders also in Jan and may be due to the annual holiday of the new year</a:t>
            </a:r>
          </a:p>
          <a:p>
            <a:endParaRPr lang="en-US" dirty="0"/>
          </a:p>
        </p:txBody>
      </p:sp>
      <p:pic>
        <p:nvPicPr>
          <p:cNvPr id="14" name="Content Placeholder 13">
            <a:extLst>
              <a:ext uri="{FF2B5EF4-FFF2-40B4-BE49-F238E27FC236}">
                <a16:creationId xmlns:a16="http://schemas.microsoft.com/office/drawing/2014/main" id="{8B0932E4-DDF6-4139-9D58-660AFAC77382}"/>
              </a:ext>
            </a:extLst>
          </p:cNvPr>
          <p:cNvPicPr>
            <a:picLocks noGrp="1" noChangeAspect="1"/>
          </p:cNvPicPr>
          <p:nvPr>
            <p:ph idx="1"/>
          </p:nvPr>
        </p:nvPicPr>
        <p:blipFill>
          <a:blip r:embed="rId2"/>
          <a:srcRect/>
          <a:stretch/>
        </p:blipFill>
        <p:spPr>
          <a:xfrm>
            <a:off x="5573268" y="2350090"/>
            <a:ext cx="5703190" cy="3080157"/>
          </a:xfrm>
        </p:spPr>
      </p:pic>
    </p:spTree>
    <p:extLst>
      <p:ext uri="{BB962C8B-B14F-4D97-AF65-F5344CB8AC3E}">
        <p14:creationId xmlns:p14="http://schemas.microsoft.com/office/powerpoint/2010/main" val="2831084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xEl>
                                              <p:pRg st="4" end="4"/>
                                            </p:txEl>
                                          </p:spTgt>
                                        </p:tgtEl>
                                        <p:attrNameLst>
                                          <p:attrName>style.visibility</p:attrName>
                                        </p:attrNameLst>
                                      </p:cBhvr>
                                      <p:to>
                                        <p:strVal val="visible"/>
                                      </p:to>
                                    </p:set>
                                    <p:animEffect transition="in" filter="fade">
                                      <p:cBhvr>
                                        <p:cTn id="12" dur="500"/>
                                        <p:tgtEl>
                                          <p:spTgt spid="10">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Custom 30">
      <a:dk1>
        <a:srgbClr val="000000"/>
      </a:dk1>
      <a:lt1>
        <a:srgbClr val="FFFFFF"/>
      </a:lt1>
      <a:dk2>
        <a:srgbClr val="264653"/>
      </a:dk2>
      <a:lt2>
        <a:srgbClr val="E7E6E6"/>
      </a:lt2>
      <a:accent1>
        <a:srgbClr val="F3EBE8"/>
      </a:accent1>
      <a:accent2>
        <a:srgbClr val="E9C369"/>
      </a:accent2>
      <a:accent3>
        <a:srgbClr val="2A9D8F"/>
      </a:accent3>
      <a:accent4>
        <a:srgbClr val="F3D6CD"/>
      </a:accent4>
      <a:accent5>
        <a:srgbClr val="F3EBE8"/>
      </a:accent5>
      <a:accent6>
        <a:srgbClr val="60717C"/>
      </a:accent6>
      <a:hlink>
        <a:srgbClr val="828683"/>
      </a:hlink>
      <a:folHlink>
        <a:srgbClr val="D08A55"/>
      </a:folHlink>
    </a:clrScheme>
    <a:fontScheme name="Custom 28">
      <a:majorFont>
        <a:latin typeface="Century Gothic"/>
        <a:ea typeface=""/>
        <a:cs typeface=""/>
      </a:majorFont>
      <a:minorFont>
        <a:latin typeface="Univers Condensed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odern-Angles_Win32_CP_v11" id="{557BB2FF-F1F4-4776-80DE-DC11FC14475E}" vid="{E0321167-E0D5-4285-8F17-B2BAD920F1B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4" ma:contentTypeDescription="Create a new document." ma:contentTypeScope="" ma:versionID="2d714a3296df14eba7a100bb665443ca">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49549bf45bfbbfb6cffed527380e77e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7D90517-43A3-4BC6-B197-5C7B7D3DBCA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1D9A46C-D3F3-4D45-B248-B831C6B5FC85}">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5FA78568-A730-4D3B-A489-FD854E91254A}">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{DACB0DFE-B8FB-4824-B41A-69F4B222E087}tf11429527_win32</Template>
  <TotalTime>503</TotalTime>
  <Words>928</Words>
  <Application>Microsoft Office PowerPoint</Application>
  <PresentationFormat>Widescreen</PresentationFormat>
  <Paragraphs>177</Paragraphs>
  <Slides>22</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22</vt:i4>
      </vt:variant>
    </vt:vector>
  </HeadingPairs>
  <TitlesOfParts>
    <vt:vector size="30" baseType="lpstr">
      <vt:lpstr>Arial</vt:lpstr>
      <vt:lpstr>Calibri</vt:lpstr>
      <vt:lpstr>Century Gothic</vt:lpstr>
      <vt:lpstr>Karla</vt:lpstr>
      <vt:lpstr>Times New Roman</vt:lpstr>
      <vt:lpstr>Univers Condensed Light</vt:lpstr>
      <vt:lpstr>Wingdings</vt:lpstr>
      <vt:lpstr>Office Theme</vt:lpstr>
      <vt:lpstr>Supply Chain  Analysis</vt:lpstr>
      <vt:lpstr>Agenda</vt:lpstr>
      <vt:lpstr>Introduction </vt:lpstr>
      <vt:lpstr>Business Task</vt:lpstr>
      <vt:lpstr>Data Processing</vt:lpstr>
      <vt:lpstr>Analysis Summary </vt:lpstr>
      <vt:lpstr>Shipment Overview</vt:lpstr>
      <vt:lpstr>Customer Overview</vt:lpstr>
      <vt:lpstr>Shipment Performance</vt:lpstr>
      <vt:lpstr>Shipment Performance</vt:lpstr>
      <vt:lpstr>Shipment Methods</vt:lpstr>
      <vt:lpstr>Fulfillment time</vt:lpstr>
      <vt:lpstr>Seasonal trends</vt:lpstr>
      <vt:lpstr>Sales &amp; profit</vt:lpstr>
      <vt:lpstr>Sales &amp; profit</vt:lpstr>
      <vt:lpstr>Business opportunities are like buses. There’s always another one coming.</vt:lpstr>
      <vt:lpstr>Insights &amp; Recommendations</vt:lpstr>
      <vt:lpstr>Insights</vt:lpstr>
      <vt:lpstr>Recommendations </vt:lpstr>
      <vt:lpstr>Recommendations </vt:lpstr>
      <vt:lpstr>Reference &amp; Contact Info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Casual Vs Member  Cyclistic world</dc:title>
  <dc:creator>MahmoudAbdullah</dc:creator>
  <cp:lastModifiedBy>mahmoud mahmoud160439@fvtm.bu.edu.eg</cp:lastModifiedBy>
  <cp:revision>61</cp:revision>
  <dcterms:created xsi:type="dcterms:W3CDTF">2023-06-25T14:54:18Z</dcterms:created>
  <dcterms:modified xsi:type="dcterms:W3CDTF">2024-10-24T08:19:51Z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